
<file path=[Content_Types].xml><?xml version="1.0" encoding="utf-8"?>
<Types xmlns="http://schemas.openxmlformats.org/package/2006/content-types">
  <Default Extension="jpeg" ContentType="image/jpeg"/>
  <Default Extension="jpg" ContentType="image/jp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243.jpg" ContentType="image/jpeg"/>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5"/>
  </p:notesMasterIdLst>
  <p:handoutMasterIdLst>
    <p:handoutMasterId r:id="rId66"/>
  </p:handoutMasterIdLst>
  <p:sldIdLst>
    <p:sldId id="256" r:id="rId2"/>
    <p:sldId id="266" r:id="rId3"/>
    <p:sldId id="269" r:id="rId4"/>
    <p:sldId id="331" r:id="rId5"/>
    <p:sldId id="268" r:id="rId6"/>
    <p:sldId id="332" r:id="rId7"/>
    <p:sldId id="258" r:id="rId8"/>
    <p:sldId id="260" r:id="rId9"/>
    <p:sldId id="259" r:id="rId10"/>
    <p:sldId id="261" r:id="rId11"/>
    <p:sldId id="262" r:id="rId12"/>
    <p:sldId id="263" r:id="rId13"/>
    <p:sldId id="264" r:id="rId14"/>
    <p:sldId id="265" r:id="rId15"/>
    <p:sldId id="270" r:id="rId16"/>
    <p:sldId id="271" r:id="rId17"/>
    <p:sldId id="272" r:id="rId18"/>
    <p:sldId id="273" r:id="rId19"/>
    <p:sldId id="274" r:id="rId20"/>
    <p:sldId id="275" r:id="rId21"/>
    <p:sldId id="307" r:id="rId22"/>
    <p:sldId id="276" r:id="rId23"/>
    <p:sldId id="277" r:id="rId24"/>
    <p:sldId id="278" r:id="rId25"/>
    <p:sldId id="279" r:id="rId26"/>
    <p:sldId id="280" r:id="rId27"/>
    <p:sldId id="309" r:id="rId28"/>
    <p:sldId id="282" r:id="rId29"/>
    <p:sldId id="284" r:id="rId30"/>
    <p:sldId id="326" r:id="rId31"/>
    <p:sldId id="285" r:id="rId32"/>
    <p:sldId id="286" r:id="rId33"/>
    <p:sldId id="318" r:id="rId34"/>
    <p:sldId id="300" r:id="rId35"/>
    <p:sldId id="317" r:id="rId36"/>
    <p:sldId id="302" r:id="rId37"/>
    <p:sldId id="303" r:id="rId38"/>
    <p:sldId id="310" r:id="rId39"/>
    <p:sldId id="301" r:id="rId40"/>
    <p:sldId id="311" r:id="rId41"/>
    <p:sldId id="327" r:id="rId42"/>
    <p:sldId id="329" r:id="rId43"/>
    <p:sldId id="316" r:id="rId44"/>
    <p:sldId id="333" r:id="rId45"/>
    <p:sldId id="287" r:id="rId46"/>
    <p:sldId id="324" r:id="rId47"/>
    <p:sldId id="289" r:id="rId48"/>
    <p:sldId id="306" r:id="rId49"/>
    <p:sldId id="314" r:id="rId50"/>
    <p:sldId id="330" r:id="rId51"/>
    <p:sldId id="335" r:id="rId52"/>
    <p:sldId id="334" r:id="rId53"/>
    <p:sldId id="305" r:id="rId54"/>
    <p:sldId id="319" r:id="rId55"/>
    <p:sldId id="299" r:id="rId56"/>
    <p:sldId id="313" r:id="rId57"/>
    <p:sldId id="312" r:id="rId58"/>
    <p:sldId id="290" r:id="rId59"/>
    <p:sldId id="291" r:id="rId60"/>
    <p:sldId id="292" r:id="rId61"/>
    <p:sldId id="294" r:id="rId62"/>
    <p:sldId id="295" r:id="rId63"/>
    <p:sldId id="296" r:id="rId64"/>
  </p:sldIdLst>
  <p:sldSz cx="9144000" cy="5143500" type="screen16x9"/>
  <p:notesSz cx="51435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ồng Chuyên Nguyễn" initials="HCN" lastIdx="1" clrIdx="0">
    <p:extLst>
      <p:ext uri="{19B8F6BF-5375-455C-9EA6-DF929625EA0E}">
        <p15:presenceInfo xmlns:p15="http://schemas.microsoft.com/office/powerpoint/2012/main" userId="e0307fbae7bdef2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F70"/>
    <a:srgbClr val="FFFFFF"/>
    <a:srgbClr val="CC1321"/>
    <a:srgbClr val="EB6123"/>
    <a:srgbClr val="D00D25"/>
    <a:srgbClr val="006276"/>
    <a:srgbClr val="961B10"/>
    <a:srgbClr val="00829B"/>
    <a:srgbClr val="4FBABD"/>
    <a:srgbClr val="EF8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3" autoAdjust="0"/>
    <p:restoredTop sz="91283" autoAdjust="0"/>
  </p:normalViewPr>
  <p:slideViewPr>
    <p:cSldViewPr>
      <p:cViewPr varScale="1">
        <p:scale>
          <a:sx n="151" d="100"/>
          <a:sy n="151" d="100"/>
        </p:scale>
        <p:origin x="450" y="138"/>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6" d="100"/>
          <a:sy n="86" d="100"/>
        </p:scale>
        <p:origin x="4326" y="10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ồng Chuyên Nguyễn" userId="e0307fbae7bdef2e" providerId="LiveId" clId="{DE4ED397-FD13-4A0F-91E0-34745B1CA5BF}"/>
    <pc:docChg chg="undo custSel addSld delSld modSld">
      <pc:chgData name="Hồng Chuyên Nguyễn" userId="e0307fbae7bdef2e" providerId="LiveId" clId="{DE4ED397-FD13-4A0F-91E0-34745B1CA5BF}" dt="2026-07-07T06:49:12.967" v="2164" actId="404"/>
      <pc:docMkLst>
        <pc:docMk/>
      </pc:docMkLst>
      <pc:sldChg chg="addSp modSp mod">
        <pc:chgData name="Hồng Chuyên Nguyễn" userId="e0307fbae7bdef2e" providerId="LiveId" clId="{DE4ED397-FD13-4A0F-91E0-34745B1CA5BF}" dt="2026-07-04T08:00:47.102" v="18" actId="1035"/>
        <pc:sldMkLst>
          <pc:docMk/>
          <pc:sldMk cId="0" sldId="256"/>
        </pc:sldMkLst>
        <pc:spChg chg="add mod">
          <ac:chgData name="Hồng Chuyên Nguyễn" userId="e0307fbae7bdef2e" providerId="LiveId" clId="{DE4ED397-FD13-4A0F-91E0-34745B1CA5BF}" dt="2026-07-04T08:00:47.102" v="18" actId="1035"/>
          <ac:spMkLst>
            <pc:docMk/>
            <pc:sldMk cId="0" sldId="256"/>
            <ac:spMk id="14" creationId="{EF350A6D-9019-630B-DE99-49F1832D64C9}"/>
          </ac:spMkLst>
        </pc:spChg>
        <pc:spChg chg="mod">
          <ac:chgData name="Hồng Chuyên Nguyễn" userId="e0307fbae7bdef2e" providerId="LiveId" clId="{DE4ED397-FD13-4A0F-91E0-34745B1CA5BF}" dt="2026-07-04T08:00:22.311" v="9" actId="20577"/>
          <ac:spMkLst>
            <pc:docMk/>
            <pc:sldMk cId="0" sldId="256"/>
            <ac:spMk id="15" creationId="{CE35B1B0-D53B-7A67-86E3-2D9E15019DCE}"/>
          </ac:spMkLst>
        </pc:spChg>
      </pc:sldChg>
      <pc:sldChg chg="modSp mod">
        <pc:chgData name="Hồng Chuyên Nguyễn" userId="e0307fbae7bdef2e" providerId="LiveId" clId="{DE4ED397-FD13-4A0F-91E0-34745B1CA5BF}" dt="2026-07-04T08:09:20.743" v="217" actId="20577"/>
        <pc:sldMkLst>
          <pc:docMk/>
          <pc:sldMk cId="0" sldId="262"/>
        </pc:sldMkLst>
        <pc:spChg chg="mod">
          <ac:chgData name="Hồng Chuyên Nguyễn" userId="e0307fbae7bdef2e" providerId="LiveId" clId="{DE4ED397-FD13-4A0F-91E0-34745B1CA5BF}" dt="2026-07-04T08:09:20.743" v="217" actId="20577"/>
          <ac:spMkLst>
            <pc:docMk/>
            <pc:sldMk cId="0" sldId="262"/>
            <ac:spMk id="9" creationId="{00000000-0000-0000-0000-000000000000}"/>
          </ac:spMkLst>
        </pc:spChg>
      </pc:sldChg>
      <pc:sldChg chg="modSp mod">
        <pc:chgData name="Hồng Chuyên Nguyễn" userId="e0307fbae7bdef2e" providerId="LiveId" clId="{DE4ED397-FD13-4A0F-91E0-34745B1CA5BF}" dt="2026-07-04T08:10:32.529" v="276" actId="12788"/>
        <pc:sldMkLst>
          <pc:docMk/>
          <pc:sldMk cId="0" sldId="265"/>
        </pc:sldMkLst>
        <pc:spChg chg="mod">
          <ac:chgData name="Hồng Chuyên Nguyễn" userId="e0307fbae7bdef2e" providerId="LiveId" clId="{DE4ED397-FD13-4A0F-91E0-34745B1CA5BF}" dt="2026-07-04T08:10:19.686" v="274" actId="20577"/>
          <ac:spMkLst>
            <pc:docMk/>
            <pc:sldMk cId="0" sldId="265"/>
            <ac:spMk id="3" creationId="{00000000-0000-0000-0000-000000000000}"/>
          </ac:spMkLst>
        </pc:spChg>
        <pc:picChg chg="mod">
          <ac:chgData name="Hồng Chuyên Nguyễn" userId="e0307fbae7bdef2e" providerId="LiveId" clId="{DE4ED397-FD13-4A0F-91E0-34745B1CA5BF}" dt="2026-07-04T08:10:32.529" v="276" actId="12788"/>
          <ac:picMkLst>
            <pc:docMk/>
            <pc:sldMk cId="0" sldId="265"/>
            <ac:picMk id="53" creationId="{CDAC10CB-459E-4E5D-12AA-0FE9B5DEE047}"/>
          </ac:picMkLst>
        </pc:picChg>
      </pc:sldChg>
      <pc:sldChg chg="modSp">
        <pc:chgData name="Hồng Chuyên Nguyễn" userId="e0307fbae7bdef2e" providerId="LiveId" clId="{DE4ED397-FD13-4A0F-91E0-34745B1CA5BF}" dt="2026-07-06T02:57:30.297" v="1537" actId="14826"/>
        <pc:sldMkLst>
          <pc:docMk/>
          <pc:sldMk cId="0" sldId="266"/>
        </pc:sldMkLst>
        <pc:picChg chg="mod">
          <ac:chgData name="Hồng Chuyên Nguyễn" userId="e0307fbae7bdef2e" providerId="LiveId" clId="{DE4ED397-FD13-4A0F-91E0-34745B1CA5BF}" dt="2026-07-06T02:57:30.297" v="1537" actId="14826"/>
          <ac:picMkLst>
            <pc:docMk/>
            <pc:sldMk cId="0" sldId="266"/>
            <ac:picMk id="3" creationId="{54884472-B555-4BEF-A691-83B9973E0682}"/>
          </ac:picMkLst>
        </pc:picChg>
        <pc:picChg chg="mod">
          <ac:chgData name="Hồng Chuyên Nguyễn" userId="e0307fbae7bdef2e" providerId="LiveId" clId="{DE4ED397-FD13-4A0F-91E0-34745B1CA5BF}" dt="2026-07-06T02:55:35.729" v="1536" actId="14826"/>
          <ac:picMkLst>
            <pc:docMk/>
            <pc:sldMk cId="0" sldId="266"/>
            <ac:picMk id="19" creationId="{BE81DF23-FE8B-4590-B5BF-E537873A872E}"/>
          </ac:picMkLst>
        </pc:picChg>
      </pc:sldChg>
      <pc:sldChg chg="modSp mod">
        <pc:chgData name="Hồng Chuyên Nguyễn" userId="e0307fbae7bdef2e" providerId="LiveId" clId="{DE4ED397-FD13-4A0F-91E0-34745B1CA5BF}" dt="2026-07-07T01:39:41.468" v="1671" actId="1076"/>
        <pc:sldMkLst>
          <pc:docMk/>
          <pc:sldMk cId="0" sldId="268"/>
        </pc:sldMkLst>
        <pc:spChg chg="mod">
          <ac:chgData name="Hồng Chuyên Nguyễn" userId="e0307fbae7bdef2e" providerId="LiveId" clId="{DE4ED397-FD13-4A0F-91E0-34745B1CA5BF}" dt="2026-07-04T08:08:28.110" v="214" actId="1076"/>
          <ac:spMkLst>
            <pc:docMk/>
            <pc:sldMk cId="0" sldId="268"/>
            <ac:spMk id="5" creationId="{00000000-0000-0000-0000-000000000000}"/>
          </ac:spMkLst>
        </pc:spChg>
        <pc:spChg chg="mod">
          <ac:chgData name="Hồng Chuyên Nguyễn" userId="e0307fbae7bdef2e" providerId="LiveId" clId="{DE4ED397-FD13-4A0F-91E0-34745B1CA5BF}" dt="2026-07-04T08:07:23.704" v="186" actId="1076"/>
          <ac:spMkLst>
            <pc:docMk/>
            <pc:sldMk cId="0" sldId="268"/>
            <ac:spMk id="9" creationId="{00000000-0000-0000-0000-000000000000}"/>
          </ac:spMkLst>
        </pc:spChg>
        <pc:spChg chg="mod">
          <ac:chgData name="Hồng Chuyên Nguyễn" userId="e0307fbae7bdef2e" providerId="LiveId" clId="{DE4ED397-FD13-4A0F-91E0-34745B1CA5BF}" dt="2026-07-04T08:07:28.309" v="188" actId="1076"/>
          <ac:spMkLst>
            <pc:docMk/>
            <pc:sldMk cId="0" sldId="268"/>
            <ac:spMk id="15" creationId="{00000000-0000-0000-0000-000000000000}"/>
          </ac:spMkLst>
        </pc:spChg>
        <pc:spChg chg="mod">
          <ac:chgData name="Hồng Chuyên Nguyễn" userId="e0307fbae7bdef2e" providerId="LiveId" clId="{DE4ED397-FD13-4A0F-91E0-34745B1CA5BF}" dt="2026-07-04T08:07:32.319" v="190" actId="1076"/>
          <ac:spMkLst>
            <pc:docMk/>
            <pc:sldMk cId="0" sldId="268"/>
            <ac:spMk id="16" creationId="{00000000-0000-0000-0000-000000000000}"/>
          </ac:spMkLst>
        </pc:spChg>
        <pc:spChg chg="mod">
          <ac:chgData name="Hồng Chuyên Nguyễn" userId="e0307fbae7bdef2e" providerId="LiveId" clId="{DE4ED397-FD13-4A0F-91E0-34745B1CA5BF}" dt="2026-07-04T08:08:01.098" v="204" actId="1076"/>
          <ac:spMkLst>
            <pc:docMk/>
            <pc:sldMk cId="0" sldId="268"/>
            <ac:spMk id="20" creationId="{00000000-0000-0000-0000-000000000000}"/>
          </ac:spMkLst>
        </pc:spChg>
        <pc:spChg chg="mod">
          <ac:chgData name="Hồng Chuyên Nguyễn" userId="e0307fbae7bdef2e" providerId="LiveId" clId="{DE4ED397-FD13-4A0F-91E0-34745B1CA5BF}" dt="2026-07-04T08:08:03.849" v="205" actId="1076"/>
          <ac:spMkLst>
            <pc:docMk/>
            <pc:sldMk cId="0" sldId="268"/>
            <ac:spMk id="31" creationId="{836E9B4E-DE22-1ECC-D0B4-9688942619E2}"/>
          </ac:spMkLst>
        </pc:spChg>
        <pc:spChg chg="mod">
          <ac:chgData name="Hồng Chuyên Nguyễn" userId="e0307fbae7bdef2e" providerId="LiveId" clId="{DE4ED397-FD13-4A0F-91E0-34745B1CA5BF}" dt="2026-07-04T08:08:10.907" v="208" actId="1076"/>
          <ac:spMkLst>
            <pc:docMk/>
            <pc:sldMk cId="0" sldId="268"/>
            <ac:spMk id="36" creationId="{65E642C9-B43E-4E31-860A-E159B511E0BB}"/>
          </ac:spMkLst>
        </pc:spChg>
        <pc:spChg chg="mod">
          <ac:chgData name="Hồng Chuyên Nguyễn" userId="e0307fbae7bdef2e" providerId="LiveId" clId="{DE4ED397-FD13-4A0F-91E0-34745B1CA5BF}" dt="2026-07-04T08:08:20.175" v="211" actId="1076"/>
          <ac:spMkLst>
            <pc:docMk/>
            <pc:sldMk cId="0" sldId="268"/>
            <ac:spMk id="38" creationId="{4D1E69C7-D5D6-150A-267C-F403DFD7F4C9}"/>
          </ac:spMkLst>
        </pc:spChg>
        <pc:spChg chg="mod">
          <ac:chgData name="Hồng Chuyên Nguyễn" userId="e0307fbae7bdef2e" providerId="LiveId" clId="{DE4ED397-FD13-4A0F-91E0-34745B1CA5BF}" dt="2026-07-04T08:08:22.991" v="212" actId="1076"/>
          <ac:spMkLst>
            <pc:docMk/>
            <pc:sldMk cId="0" sldId="268"/>
            <ac:spMk id="43" creationId="{F6373504-73D5-6998-C98D-C1097E287137}"/>
          </ac:spMkLst>
        </pc:spChg>
        <pc:grpChg chg="mod">
          <ac:chgData name="Hồng Chuyên Nguyễn" userId="e0307fbae7bdef2e" providerId="LiveId" clId="{DE4ED397-FD13-4A0F-91E0-34745B1CA5BF}" dt="2026-07-04T08:07:57.444" v="202" actId="1076"/>
          <ac:grpSpMkLst>
            <pc:docMk/>
            <pc:sldMk cId="0" sldId="268"/>
            <ac:grpSpMk id="8" creationId="{370E7A99-DF1D-5B68-5F9C-5055839D48F5}"/>
          </ac:grpSpMkLst>
        </pc:grpChg>
        <pc:grpChg chg="mod">
          <ac:chgData name="Hồng Chuyên Nguyễn" userId="e0307fbae7bdef2e" providerId="LiveId" clId="{DE4ED397-FD13-4A0F-91E0-34745B1CA5BF}" dt="2026-07-04T08:07:54.952" v="201" actId="1076"/>
          <ac:grpSpMkLst>
            <pc:docMk/>
            <pc:sldMk cId="0" sldId="268"/>
            <ac:grpSpMk id="10" creationId="{0BD49FFB-7709-0123-537D-4D1E90EB2AA6}"/>
          </ac:grpSpMkLst>
        </pc:grpChg>
        <pc:grpChg chg="mod">
          <ac:chgData name="Hồng Chuyên Nguyễn" userId="e0307fbae7bdef2e" providerId="LiveId" clId="{DE4ED397-FD13-4A0F-91E0-34745B1CA5BF}" dt="2026-07-04T08:08:16.997" v="210" actId="1076"/>
          <ac:grpSpMkLst>
            <pc:docMk/>
            <pc:sldMk cId="0" sldId="268"/>
            <ac:grpSpMk id="13" creationId="{B8539D63-5704-02D9-CD00-BC503DF18C56}"/>
          </ac:grpSpMkLst>
        </pc:grpChg>
        <pc:grpChg chg="mod">
          <ac:chgData name="Hồng Chuyên Nguyễn" userId="e0307fbae7bdef2e" providerId="LiveId" clId="{DE4ED397-FD13-4A0F-91E0-34745B1CA5BF}" dt="2026-07-04T08:07:59.399" v="203" actId="1076"/>
          <ac:grpSpMkLst>
            <pc:docMk/>
            <pc:sldMk cId="0" sldId="268"/>
            <ac:grpSpMk id="17" creationId="{00000000-0000-0000-0000-000000000000}"/>
          </ac:grpSpMkLst>
        </pc:grpChg>
        <pc:grpChg chg="mod">
          <ac:chgData name="Hồng Chuyên Nguyễn" userId="e0307fbae7bdef2e" providerId="LiveId" clId="{DE4ED397-FD13-4A0F-91E0-34745B1CA5BF}" dt="2026-07-04T08:07:52.410" v="200" actId="1076"/>
          <ac:grpSpMkLst>
            <pc:docMk/>
            <pc:sldMk cId="0" sldId="268"/>
            <ac:grpSpMk id="21" creationId="{9D3CFFE5-0693-2E9B-0E24-7F92D549C2C6}"/>
          </ac:grpSpMkLst>
        </pc:grpChg>
        <pc:grpChg chg="mod">
          <ac:chgData name="Hồng Chuyên Nguyễn" userId="e0307fbae7bdef2e" providerId="LiveId" clId="{DE4ED397-FD13-4A0F-91E0-34745B1CA5BF}" dt="2026-07-04T08:07:51.017" v="199" actId="1076"/>
          <ac:grpSpMkLst>
            <pc:docMk/>
            <pc:sldMk cId="0" sldId="268"/>
            <ac:grpSpMk id="32" creationId="{04DE89DB-0E91-4D7F-A732-08EF85E07CB6}"/>
          </ac:grpSpMkLst>
        </pc:grpChg>
        <pc:grpChg chg="mod">
          <ac:chgData name="Hồng Chuyên Nguyễn" userId="e0307fbae7bdef2e" providerId="LiveId" clId="{DE4ED397-FD13-4A0F-91E0-34745B1CA5BF}" dt="2026-07-04T08:08:25.061" v="213" actId="1076"/>
          <ac:grpSpMkLst>
            <pc:docMk/>
            <pc:sldMk cId="0" sldId="268"/>
            <ac:grpSpMk id="40" creationId="{66C5B53A-0299-E221-AF9E-0D1A73857751}"/>
          </ac:grpSpMkLst>
        </pc:grpChg>
        <pc:picChg chg="mod">
          <ac:chgData name="Hồng Chuyên Nguyễn" userId="e0307fbae7bdef2e" providerId="LiveId" clId="{DE4ED397-FD13-4A0F-91E0-34745B1CA5BF}" dt="2026-07-07T01:39:41.468" v="1671" actId="1076"/>
          <ac:picMkLst>
            <pc:docMk/>
            <pc:sldMk cId="0" sldId="268"/>
            <ac:picMk id="4" creationId="{00000000-0000-0000-0000-000000000000}"/>
          </ac:picMkLst>
        </pc:picChg>
        <pc:picChg chg="mod">
          <ac:chgData name="Hồng Chuyên Nguyễn" userId="e0307fbae7bdef2e" providerId="LiveId" clId="{DE4ED397-FD13-4A0F-91E0-34745B1CA5BF}" dt="2026-07-07T01:39:39.904" v="1670" actId="1076"/>
          <ac:picMkLst>
            <pc:docMk/>
            <pc:sldMk cId="0" sldId="268"/>
            <ac:picMk id="24" creationId="{00000000-0000-0000-0000-000000000000}"/>
          </ac:picMkLst>
        </pc:picChg>
      </pc:sldChg>
      <pc:sldChg chg="modSp mod">
        <pc:chgData name="Hồng Chuyên Nguyễn" userId="e0307fbae7bdef2e" providerId="LiveId" clId="{DE4ED397-FD13-4A0F-91E0-34745B1CA5BF}" dt="2026-07-07T03:20:34.014" v="1944"/>
        <pc:sldMkLst>
          <pc:docMk/>
          <pc:sldMk cId="0" sldId="269"/>
        </pc:sldMkLst>
        <pc:graphicFrameChg chg="mod modGraphic">
          <ac:chgData name="Hồng Chuyên Nguyễn" userId="e0307fbae7bdef2e" providerId="LiveId" clId="{DE4ED397-FD13-4A0F-91E0-34745B1CA5BF}" dt="2026-07-07T03:20:34.014" v="1944"/>
          <ac:graphicFrameMkLst>
            <pc:docMk/>
            <pc:sldMk cId="0" sldId="269"/>
            <ac:graphicFrameMk id="136" creationId="{DAEC1169-38EA-B5FC-A3BC-59BC17400AE4}"/>
          </ac:graphicFrameMkLst>
        </pc:graphicFrameChg>
      </pc:sldChg>
      <pc:sldChg chg="modSp mod">
        <pc:chgData name="Hồng Chuyên Nguyễn" userId="e0307fbae7bdef2e" providerId="LiveId" clId="{DE4ED397-FD13-4A0F-91E0-34745B1CA5BF}" dt="2026-07-07T04:33:33.083" v="2030" actId="14826"/>
        <pc:sldMkLst>
          <pc:docMk/>
          <pc:sldMk cId="0" sldId="271"/>
        </pc:sldMkLst>
        <pc:spChg chg="mod">
          <ac:chgData name="Hồng Chuyên Nguyễn" userId="e0307fbae7bdef2e" providerId="LiveId" clId="{DE4ED397-FD13-4A0F-91E0-34745B1CA5BF}" dt="2026-07-07T01:41:21.760" v="1710"/>
          <ac:spMkLst>
            <pc:docMk/>
            <pc:sldMk cId="0" sldId="271"/>
            <ac:spMk id="22" creationId="{1ED2C77E-B490-549B-1C1F-5824A9C80786}"/>
          </ac:spMkLst>
        </pc:spChg>
        <pc:spChg chg="mod">
          <ac:chgData name="Hồng Chuyên Nguyễn" userId="e0307fbae7bdef2e" providerId="LiveId" clId="{DE4ED397-FD13-4A0F-91E0-34745B1CA5BF}" dt="2026-07-07T01:41:25.757" v="1713" actId="14100"/>
          <ac:spMkLst>
            <pc:docMk/>
            <pc:sldMk cId="0" sldId="271"/>
            <ac:spMk id="23" creationId="{AB1FF907-61BB-2565-6F41-F8E21FD6A136}"/>
          </ac:spMkLst>
        </pc:spChg>
        <pc:picChg chg="mod">
          <ac:chgData name="Hồng Chuyên Nguyễn" userId="e0307fbae7bdef2e" providerId="LiveId" clId="{DE4ED397-FD13-4A0F-91E0-34745B1CA5BF}" dt="2026-07-07T04:33:33.083" v="2030" actId="14826"/>
          <ac:picMkLst>
            <pc:docMk/>
            <pc:sldMk cId="0" sldId="271"/>
            <ac:picMk id="10" creationId="{00000000-0000-0000-0000-000000000000}"/>
          </ac:picMkLst>
        </pc:picChg>
        <pc:picChg chg="mod">
          <ac:chgData name="Hồng Chuyên Nguyễn" userId="e0307fbae7bdef2e" providerId="LiveId" clId="{DE4ED397-FD13-4A0F-91E0-34745B1CA5BF}" dt="2026-07-07T04:30:11.795" v="2029" actId="14100"/>
          <ac:picMkLst>
            <pc:docMk/>
            <pc:sldMk cId="0" sldId="271"/>
            <ac:picMk id="2050" creationId="{BD7D09A4-2648-89F7-6021-7F4182EAA61F}"/>
          </ac:picMkLst>
        </pc:picChg>
      </pc:sldChg>
      <pc:sldChg chg="modSp mod">
        <pc:chgData name="Hồng Chuyên Nguyễn" userId="e0307fbae7bdef2e" providerId="LiveId" clId="{DE4ED397-FD13-4A0F-91E0-34745B1CA5BF}" dt="2026-07-07T01:41:18.927" v="1706"/>
        <pc:sldMkLst>
          <pc:docMk/>
          <pc:sldMk cId="0" sldId="272"/>
        </pc:sldMkLst>
        <pc:spChg chg="mod">
          <ac:chgData name="Hồng Chuyên Nguyễn" userId="e0307fbae7bdef2e" providerId="LiveId" clId="{DE4ED397-FD13-4A0F-91E0-34745B1CA5BF}" dt="2026-07-07T01:41:17.591" v="1704"/>
          <ac:spMkLst>
            <pc:docMk/>
            <pc:sldMk cId="0" sldId="272"/>
            <ac:spMk id="7" creationId="{DC4725D2-949F-FCA7-AC65-4D45C2858CA9}"/>
          </ac:spMkLst>
        </pc:spChg>
        <pc:spChg chg="mod">
          <ac:chgData name="Hồng Chuyên Nguyễn" userId="e0307fbae7bdef2e" providerId="LiveId" clId="{DE4ED397-FD13-4A0F-91E0-34745B1CA5BF}" dt="2026-07-07T01:41:18.927" v="1706"/>
          <ac:spMkLst>
            <pc:docMk/>
            <pc:sldMk cId="0" sldId="272"/>
            <ac:spMk id="8" creationId="{C6403A4C-F89C-49F0-3BBE-1C1FC1BC6874}"/>
          </ac:spMkLst>
        </pc:spChg>
      </pc:sldChg>
      <pc:sldChg chg="modSp mod">
        <pc:chgData name="Hồng Chuyên Nguyễn" userId="e0307fbae7bdef2e" providerId="LiveId" clId="{DE4ED397-FD13-4A0F-91E0-34745B1CA5BF}" dt="2026-07-07T01:40:51.053" v="1685"/>
        <pc:sldMkLst>
          <pc:docMk/>
          <pc:sldMk cId="0" sldId="273"/>
        </pc:sldMkLst>
        <pc:spChg chg="mod">
          <ac:chgData name="Hồng Chuyên Nguyễn" userId="e0307fbae7bdef2e" providerId="LiveId" clId="{DE4ED397-FD13-4A0F-91E0-34745B1CA5BF}" dt="2026-07-07T01:40:51.053" v="1685"/>
          <ac:spMkLst>
            <pc:docMk/>
            <pc:sldMk cId="0" sldId="273"/>
            <ac:spMk id="3" creationId="{4F4A4D94-D01B-6A2E-385B-A3F1DF4A34F2}"/>
          </ac:spMkLst>
        </pc:spChg>
      </pc:sldChg>
      <pc:sldChg chg="modSp mod">
        <pc:chgData name="Hồng Chuyên Nguyễn" userId="e0307fbae7bdef2e" providerId="LiveId" clId="{DE4ED397-FD13-4A0F-91E0-34745B1CA5BF}" dt="2026-07-07T01:41:14.472" v="1702"/>
        <pc:sldMkLst>
          <pc:docMk/>
          <pc:sldMk cId="0" sldId="274"/>
        </pc:sldMkLst>
        <pc:spChg chg="mod">
          <ac:chgData name="Hồng Chuyên Nguyễn" userId="e0307fbae7bdef2e" providerId="LiveId" clId="{DE4ED397-FD13-4A0F-91E0-34745B1CA5BF}" dt="2026-07-07T01:41:11.011" v="1701" actId="20577"/>
          <ac:spMkLst>
            <pc:docMk/>
            <pc:sldMk cId="0" sldId="274"/>
            <ac:spMk id="3" creationId="{7B23F8BE-C987-7159-266D-54430387C344}"/>
          </ac:spMkLst>
        </pc:spChg>
        <pc:spChg chg="mod">
          <ac:chgData name="Hồng Chuyên Nguyễn" userId="e0307fbae7bdef2e" providerId="LiveId" clId="{DE4ED397-FD13-4A0F-91E0-34745B1CA5BF}" dt="2026-07-07T01:41:14.472" v="1702"/>
          <ac:spMkLst>
            <pc:docMk/>
            <pc:sldMk cId="0" sldId="274"/>
            <ac:spMk id="10" creationId="{DAD59A3D-50A7-3C52-7B19-322DAD4D041E}"/>
          </ac:spMkLst>
        </pc:spChg>
      </pc:sldChg>
      <pc:sldChg chg="modSp mod">
        <pc:chgData name="Hồng Chuyên Nguyễn" userId="e0307fbae7bdef2e" providerId="LiveId" clId="{DE4ED397-FD13-4A0F-91E0-34745B1CA5BF}" dt="2026-07-07T04:34:16.146" v="2036" actId="20577"/>
        <pc:sldMkLst>
          <pc:docMk/>
          <pc:sldMk cId="0" sldId="275"/>
        </pc:sldMkLst>
        <pc:spChg chg="mod">
          <ac:chgData name="Hồng Chuyên Nguyễn" userId="e0307fbae7bdef2e" providerId="LiveId" clId="{DE4ED397-FD13-4A0F-91E0-34745B1CA5BF}" dt="2026-07-07T01:41:35.958" v="1716" actId="20577"/>
          <ac:spMkLst>
            <pc:docMk/>
            <pc:sldMk cId="0" sldId="275"/>
            <ac:spMk id="3" creationId="{AAFCC5FF-B933-0945-57DA-1C42A9106FFE}"/>
          </ac:spMkLst>
        </pc:spChg>
        <pc:spChg chg="mod">
          <ac:chgData name="Hồng Chuyên Nguyễn" userId="e0307fbae7bdef2e" providerId="LiveId" clId="{DE4ED397-FD13-4A0F-91E0-34745B1CA5BF}" dt="2026-07-07T01:41:31.484" v="1714"/>
          <ac:spMkLst>
            <pc:docMk/>
            <pc:sldMk cId="0" sldId="275"/>
            <ac:spMk id="4" creationId="{BEFE9354-5513-B838-A3FC-2E3D290798EA}"/>
          </ac:spMkLst>
        </pc:spChg>
        <pc:spChg chg="mod">
          <ac:chgData name="Hồng Chuyên Nguyễn" userId="e0307fbae7bdef2e" providerId="LiveId" clId="{DE4ED397-FD13-4A0F-91E0-34745B1CA5BF}" dt="2026-07-07T04:34:14.601" v="2034" actId="20577"/>
          <ac:spMkLst>
            <pc:docMk/>
            <pc:sldMk cId="0" sldId="275"/>
            <ac:spMk id="29" creationId="{353C28B9-B40F-60AB-B490-6C7B111A2E9A}"/>
          </ac:spMkLst>
        </pc:spChg>
        <pc:spChg chg="mod">
          <ac:chgData name="Hồng Chuyên Nguyễn" userId="e0307fbae7bdef2e" providerId="LiveId" clId="{DE4ED397-FD13-4A0F-91E0-34745B1CA5BF}" dt="2026-07-07T04:34:16.146" v="2036" actId="20577"/>
          <ac:spMkLst>
            <pc:docMk/>
            <pc:sldMk cId="0" sldId="275"/>
            <ac:spMk id="35" creationId="{FDC96BAB-8091-EFAF-564C-F9C0DA9F2F79}"/>
          </ac:spMkLst>
        </pc:spChg>
      </pc:sldChg>
      <pc:sldChg chg="modSp mod">
        <pc:chgData name="Hồng Chuyên Nguyễn" userId="e0307fbae7bdef2e" providerId="LiveId" clId="{DE4ED397-FD13-4A0F-91E0-34745B1CA5BF}" dt="2026-07-07T04:34:42.803" v="2039" actId="14100"/>
        <pc:sldMkLst>
          <pc:docMk/>
          <pc:sldMk cId="0" sldId="277"/>
        </pc:sldMkLst>
        <pc:spChg chg="mod">
          <ac:chgData name="Hồng Chuyên Nguyễn" userId="e0307fbae7bdef2e" providerId="LiveId" clId="{DE4ED397-FD13-4A0F-91E0-34745B1CA5BF}" dt="2026-07-04T09:04:24.348" v="1442" actId="20577"/>
          <ac:spMkLst>
            <pc:docMk/>
            <pc:sldMk cId="0" sldId="277"/>
            <ac:spMk id="17" creationId="{00000000-0000-0000-0000-000000000000}"/>
          </ac:spMkLst>
        </pc:spChg>
        <pc:picChg chg="mod">
          <ac:chgData name="Hồng Chuyên Nguyễn" userId="e0307fbae7bdef2e" providerId="LiveId" clId="{DE4ED397-FD13-4A0F-91E0-34745B1CA5BF}" dt="2026-07-07T04:34:42.803" v="2039" actId="14100"/>
          <ac:picMkLst>
            <pc:docMk/>
            <pc:sldMk cId="0" sldId="277"/>
            <ac:picMk id="10" creationId="{7ADA2266-E899-6226-6623-01DA46770D1B}"/>
          </ac:picMkLst>
        </pc:picChg>
      </pc:sldChg>
      <pc:sldChg chg="modSp">
        <pc:chgData name="Hồng Chuyên Nguyễn" userId="e0307fbae7bdef2e" providerId="LiveId" clId="{DE4ED397-FD13-4A0F-91E0-34745B1CA5BF}" dt="2026-07-06T07:34:44.196" v="1546" actId="14826"/>
        <pc:sldMkLst>
          <pc:docMk/>
          <pc:sldMk cId="0" sldId="278"/>
        </pc:sldMkLst>
        <pc:picChg chg="mod">
          <ac:chgData name="Hồng Chuyên Nguyễn" userId="e0307fbae7bdef2e" providerId="LiveId" clId="{DE4ED397-FD13-4A0F-91E0-34745B1CA5BF}" dt="2026-07-06T07:34:44.196" v="1546" actId="14826"/>
          <ac:picMkLst>
            <pc:docMk/>
            <pc:sldMk cId="0" sldId="278"/>
            <ac:picMk id="5" creationId="{7BBD2900-BCE0-10F8-D3AD-39A6A5249308}"/>
          </ac:picMkLst>
        </pc:picChg>
      </pc:sldChg>
      <pc:sldChg chg="delSp modSp mod">
        <pc:chgData name="Hồng Chuyên Nguyễn" userId="e0307fbae7bdef2e" providerId="LiveId" clId="{DE4ED397-FD13-4A0F-91E0-34745B1CA5BF}" dt="2026-07-07T02:18:20.298" v="1736" actId="1076"/>
        <pc:sldMkLst>
          <pc:docMk/>
          <pc:sldMk cId="0" sldId="279"/>
        </pc:sldMkLst>
        <pc:spChg chg="mod topLvl">
          <ac:chgData name="Hồng Chuyên Nguyễn" userId="e0307fbae7bdef2e" providerId="LiveId" clId="{DE4ED397-FD13-4A0F-91E0-34745B1CA5BF}" dt="2026-07-06T07:57:50.530" v="1573" actId="165"/>
          <ac:spMkLst>
            <pc:docMk/>
            <pc:sldMk cId="0" sldId="279"/>
            <ac:spMk id="14" creationId="{B46A5866-01ED-7240-3D7B-A490F48B589C}"/>
          </ac:spMkLst>
        </pc:spChg>
        <pc:spChg chg="mod topLvl">
          <ac:chgData name="Hồng Chuyên Nguyễn" userId="e0307fbae7bdef2e" providerId="LiveId" clId="{DE4ED397-FD13-4A0F-91E0-34745B1CA5BF}" dt="2026-07-07T02:17:46.461" v="1732" actId="165"/>
          <ac:spMkLst>
            <pc:docMk/>
            <pc:sldMk cId="0" sldId="279"/>
            <ac:spMk id="15" creationId="{93400E88-BE99-B4AB-09C2-73821717E2C7}"/>
          </ac:spMkLst>
        </pc:spChg>
        <pc:spChg chg="mod">
          <ac:chgData name="Hồng Chuyên Nguyễn" userId="e0307fbae7bdef2e" providerId="LiveId" clId="{DE4ED397-FD13-4A0F-91E0-34745B1CA5BF}" dt="2026-07-06T07:57:28.520" v="1566" actId="1076"/>
          <ac:spMkLst>
            <pc:docMk/>
            <pc:sldMk cId="0" sldId="279"/>
            <ac:spMk id="16" creationId="{427FB251-0AEB-DF1B-875B-78712996CFFD}"/>
          </ac:spMkLst>
        </pc:spChg>
        <pc:grpChg chg="del mod">
          <ac:chgData name="Hồng Chuyên Nguyễn" userId="e0307fbae7bdef2e" providerId="LiveId" clId="{DE4ED397-FD13-4A0F-91E0-34745B1CA5BF}" dt="2026-07-06T07:57:50.530" v="1573" actId="165"/>
          <ac:grpSpMkLst>
            <pc:docMk/>
            <pc:sldMk cId="0" sldId="279"/>
            <ac:grpSpMk id="18" creationId="{A9DFBB66-EC66-E859-655D-DD6D534E2EDB}"/>
          </ac:grpSpMkLst>
        </pc:grpChg>
        <pc:grpChg chg="del mod">
          <ac:chgData name="Hồng Chuyên Nguyễn" userId="e0307fbae7bdef2e" providerId="LiveId" clId="{DE4ED397-FD13-4A0F-91E0-34745B1CA5BF}" dt="2026-07-07T02:17:46.461" v="1732" actId="165"/>
          <ac:grpSpMkLst>
            <pc:docMk/>
            <pc:sldMk cId="0" sldId="279"/>
            <ac:grpSpMk id="20" creationId="{28CBAA30-D058-76E2-3A49-22E9CC26E9B7}"/>
          </ac:grpSpMkLst>
        </pc:grpChg>
        <pc:picChg chg="mod topLvl modCrop">
          <ac:chgData name="Hồng Chuyên Nguyễn" userId="e0307fbae7bdef2e" providerId="LiveId" clId="{DE4ED397-FD13-4A0F-91E0-34745B1CA5BF}" dt="2026-07-07T02:05:04.812" v="1731" actId="1076"/>
          <ac:picMkLst>
            <pc:docMk/>
            <pc:sldMk cId="0" sldId="279"/>
            <ac:picMk id="5" creationId="{00000000-0000-0000-0000-000000000000}"/>
          </ac:picMkLst>
        </pc:picChg>
        <pc:picChg chg="mod topLvl">
          <ac:chgData name="Hồng Chuyên Nguyễn" userId="e0307fbae7bdef2e" providerId="LiveId" clId="{DE4ED397-FD13-4A0F-91E0-34745B1CA5BF}" dt="2026-07-07T02:18:20.298" v="1736" actId="1076"/>
          <ac:picMkLst>
            <pc:docMk/>
            <pc:sldMk cId="0" sldId="279"/>
            <ac:picMk id="6" creationId="{00000000-0000-0000-0000-000000000000}"/>
          </ac:picMkLst>
        </pc:picChg>
        <pc:picChg chg="mod">
          <ac:chgData name="Hồng Chuyên Nguyễn" userId="e0307fbae7bdef2e" providerId="LiveId" clId="{DE4ED397-FD13-4A0F-91E0-34745B1CA5BF}" dt="2026-07-06T08:00:52.696" v="1588" actId="14100"/>
          <ac:picMkLst>
            <pc:docMk/>
            <pc:sldMk cId="0" sldId="279"/>
            <ac:picMk id="7" creationId="{00000000-0000-0000-0000-000000000000}"/>
          </ac:picMkLst>
        </pc:picChg>
        <pc:picChg chg="mod">
          <ac:chgData name="Hồng Chuyên Nguyễn" userId="e0307fbae7bdef2e" providerId="LiveId" clId="{DE4ED397-FD13-4A0F-91E0-34745B1CA5BF}" dt="2026-07-06T08:00:50.293" v="1587" actId="14100"/>
          <ac:picMkLst>
            <pc:docMk/>
            <pc:sldMk cId="0" sldId="279"/>
            <ac:picMk id="21" creationId="{82A8C11A-6262-C70E-2696-5405EE1862A8}"/>
          </ac:picMkLst>
        </pc:picChg>
        <pc:picChg chg="mod">
          <ac:chgData name="Hồng Chuyên Nguyễn" userId="e0307fbae7bdef2e" providerId="LiveId" clId="{DE4ED397-FD13-4A0F-91E0-34745B1CA5BF}" dt="2026-07-07T02:05:02.758" v="1730" actId="14826"/>
          <ac:picMkLst>
            <pc:docMk/>
            <pc:sldMk cId="0" sldId="279"/>
            <ac:picMk id="1026" creationId="{50026A8B-B408-4AB8-89D6-EB029ECCAEDD}"/>
          </ac:picMkLst>
        </pc:picChg>
      </pc:sldChg>
      <pc:sldChg chg="addSp delSp modSp mod">
        <pc:chgData name="Hồng Chuyên Nguyễn" userId="e0307fbae7bdef2e" providerId="LiveId" clId="{DE4ED397-FD13-4A0F-91E0-34745B1CA5BF}" dt="2026-07-07T04:01:13.797" v="1978" actId="1076"/>
        <pc:sldMkLst>
          <pc:docMk/>
          <pc:sldMk cId="0" sldId="280"/>
        </pc:sldMkLst>
        <pc:spChg chg="mod">
          <ac:chgData name="Hồng Chuyên Nguyễn" userId="e0307fbae7bdef2e" providerId="LiveId" clId="{DE4ED397-FD13-4A0F-91E0-34745B1CA5BF}" dt="2026-07-04T09:48:19.838" v="1443" actId="1076"/>
          <ac:spMkLst>
            <pc:docMk/>
            <pc:sldMk cId="0" sldId="280"/>
            <ac:spMk id="23" creationId="{00000000-0000-0000-0000-000000000000}"/>
          </ac:spMkLst>
        </pc:spChg>
        <pc:spChg chg="mod">
          <ac:chgData name="Hồng Chuyên Nguyễn" userId="e0307fbae7bdef2e" providerId="LiveId" clId="{DE4ED397-FD13-4A0F-91E0-34745B1CA5BF}" dt="2026-07-04T08:18:17.829" v="363" actId="20577"/>
          <ac:spMkLst>
            <pc:docMk/>
            <pc:sldMk cId="0" sldId="280"/>
            <ac:spMk id="26" creationId="{00000000-0000-0000-0000-000000000000}"/>
          </ac:spMkLst>
        </pc:spChg>
        <pc:spChg chg="mod">
          <ac:chgData name="Hồng Chuyên Nguyễn" userId="e0307fbae7bdef2e" providerId="LiveId" clId="{DE4ED397-FD13-4A0F-91E0-34745B1CA5BF}" dt="2026-07-04T08:16:50.703" v="342" actId="14100"/>
          <ac:spMkLst>
            <pc:docMk/>
            <pc:sldMk cId="0" sldId="280"/>
            <ac:spMk id="29" creationId="{BF7D6688-A8D3-CC76-719F-C8237FB6D6F8}"/>
          </ac:spMkLst>
        </pc:spChg>
        <pc:spChg chg="mod">
          <ac:chgData name="Hồng Chuyên Nguyễn" userId="e0307fbae7bdef2e" providerId="LiveId" clId="{DE4ED397-FD13-4A0F-91E0-34745B1CA5BF}" dt="2026-07-04T08:16:42.483" v="340" actId="20577"/>
          <ac:spMkLst>
            <pc:docMk/>
            <pc:sldMk cId="0" sldId="280"/>
            <ac:spMk id="30" creationId="{0E22D87A-FB02-BCDC-8AFE-FB8B33AB157C}"/>
          </ac:spMkLst>
        </pc:spChg>
        <pc:spChg chg="add mod">
          <ac:chgData name="Hồng Chuyên Nguyễn" userId="e0307fbae7bdef2e" providerId="LiveId" clId="{DE4ED397-FD13-4A0F-91E0-34745B1CA5BF}" dt="2026-07-04T08:14:21.309" v="291" actId="1076"/>
          <ac:spMkLst>
            <pc:docMk/>
            <pc:sldMk cId="0" sldId="280"/>
            <ac:spMk id="34" creationId="{BDDF98B0-9565-CF77-0AEE-A21C6258CC5C}"/>
          </ac:spMkLst>
        </pc:spChg>
        <pc:spChg chg="mod">
          <ac:chgData name="Hồng Chuyên Nguyễn" userId="e0307fbae7bdef2e" providerId="LiveId" clId="{DE4ED397-FD13-4A0F-91E0-34745B1CA5BF}" dt="2026-07-07T04:01:08.012" v="1975" actId="1076"/>
          <ac:spMkLst>
            <pc:docMk/>
            <pc:sldMk cId="0" sldId="280"/>
            <ac:spMk id="41" creationId="{866C86F7-7418-A138-36F9-C2AC1B05720F}"/>
          </ac:spMkLst>
        </pc:spChg>
        <pc:spChg chg="mod">
          <ac:chgData name="Hồng Chuyên Nguyễn" userId="e0307fbae7bdef2e" providerId="LiveId" clId="{DE4ED397-FD13-4A0F-91E0-34745B1CA5BF}" dt="2026-07-07T04:01:12.176" v="1977" actId="1076"/>
          <ac:spMkLst>
            <pc:docMk/>
            <pc:sldMk cId="0" sldId="280"/>
            <ac:spMk id="44" creationId="{A5970204-2FAC-8C7D-FFC6-610755EB5AE5}"/>
          </ac:spMkLst>
        </pc:spChg>
        <pc:spChg chg="mod">
          <ac:chgData name="Hồng Chuyên Nguyễn" userId="e0307fbae7bdef2e" providerId="LiveId" clId="{DE4ED397-FD13-4A0F-91E0-34745B1CA5BF}" dt="2026-07-04T08:12:29.222" v="278" actId="20577"/>
          <ac:spMkLst>
            <pc:docMk/>
            <pc:sldMk cId="0" sldId="280"/>
            <ac:spMk id="48" creationId="{CA4A48D0-9DDB-8E65-9173-A508C1CCE8BB}"/>
          </ac:spMkLst>
        </pc:spChg>
        <pc:spChg chg="mod">
          <ac:chgData name="Hồng Chuyên Nguyễn" userId="e0307fbae7bdef2e" providerId="LiveId" clId="{DE4ED397-FD13-4A0F-91E0-34745B1CA5BF}" dt="2026-07-04T08:14:29.365" v="293" actId="20577"/>
          <ac:spMkLst>
            <pc:docMk/>
            <pc:sldMk cId="0" sldId="280"/>
            <ac:spMk id="50" creationId="{ECCBF53E-42D1-477F-967B-23E97A13B259}"/>
          </ac:spMkLst>
        </pc:spChg>
        <pc:spChg chg="mod">
          <ac:chgData name="Hồng Chuyên Nguyễn" userId="e0307fbae7bdef2e" providerId="LiveId" clId="{DE4ED397-FD13-4A0F-91E0-34745B1CA5BF}" dt="2026-07-04T08:16:48.479" v="341" actId="14100"/>
          <ac:spMkLst>
            <pc:docMk/>
            <pc:sldMk cId="0" sldId="280"/>
            <ac:spMk id="54" creationId="{855FC4F4-7A4E-5967-C113-832970C50933}"/>
          </ac:spMkLst>
        </pc:spChg>
        <pc:spChg chg="add mod">
          <ac:chgData name="Hồng Chuyên Nguyễn" userId="e0307fbae7bdef2e" providerId="LiveId" clId="{DE4ED397-FD13-4A0F-91E0-34745B1CA5BF}" dt="2026-07-07T04:00:42.808" v="1968" actId="1076"/>
          <ac:spMkLst>
            <pc:docMk/>
            <pc:sldMk cId="0" sldId="280"/>
            <ac:spMk id="56" creationId="{F96C6CF8-0B03-3123-7CE7-1474F3C1E3F7}"/>
          </ac:spMkLst>
        </pc:spChg>
        <pc:spChg chg="add mod">
          <ac:chgData name="Hồng Chuyên Nguyễn" userId="e0307fbae7bdef2e" providerId="LiveId" clId="{DE4ED397-FD13-4A0F-91E0-34745B1CA5BF}" dt="2026-07-07T04:00:45.694" v="1969" actId="1076"/>
          <ac:spMkLst>
            <pc:docMk/>
            <pc:sldMk cId="0" sldId="280"/>
            <ac:spMk id="60" creationId="{E37B3F7B-C736-3D79-08D2-71526CE8A9CA}"/>
          </ac:spMkLst>
        </pc:spChg>
        <pc:picChg chg="add mod">
          <ac:chgData name="Hồng Chuyên Nguyễn" userId="e0307fbae7bdef2e" providerId="LiveId" clId="{DE4ED397-FD13-4A0F-91E0-34745B1CA5BF}" dt="2026-07-07T04:00:13.395" v="1956" actId="14100"/>
          <ac:picMkLst>
            <pc:docMk/>
            <pc:sldMk cId="0" sldId="280"/>
            <ac:picMk id="3" creationId="{A0CD6AF8-F4E9-CA1D-B933-6505BB7E2B1C}"/>
          </ac:picMkLst>
        </pc:picChg>
        <pc:picChg chg="mod">
          <ac:chgData name="Hồng Chuyên Nguyễn" userId="e0307fbae7bdef2e" providerId="LiveId" clId="{DE4ED397-FD13-4A0F-91E0-34745B1CA5BF}" dt="2026-07-06T10:01:18.500" v="1603" actId="1076"/>
          <ac:picMkLst>
            <pc:docMk/>
            <pc:sldMk cId="0" sldId="280"/>
            <ac:picMk id="6" creationId="{00000000-0000-0000-0000-000000000000}"/>
          </ac:picMkLst>
        </pc:picChg>
        <pc:picChg chg="mod">
          <ac:chgData name="Hồng Chuyên Nguyễn" userId="e0307fbae7bdef2e" providerId="LiveId" clId="{DE4ED397-FD13-4A0F-91E0-34745B1CA5BF}" dt="2026-07-07T04:01:13.797" v="1978" actId="1076"/>
          <ac:picMkLst>
            <pc:docMk/>
            <pc:sldMk cId="0" sldId="280"/>
            <ac:picMk id="7" creationId="{00000000-0000-0000-0000-000000000000}"/>
          </ac:picMkLst>
        </pc:picChg>
        <pc:picChg chg="mod">
          <ac:chgData name="Hồng Chuyên Nguyễn" userId="e0307fbae7bdef2e" providerId="LiveId" clId="{DE4ED397-FD13-4A0F-91E0-34745B1CA5BF}" dt="2026-07-06T10:01:16.154" v="1602" actId="1076"/>
          <ac:picMkLst>
            <pc:docMk/>
            <pc:sldMk cId="0" sldId="280"/>
            <ac:picMk id="11" creationId="{00000000-0000-0000-0000-000000000000}"/>
          </ac:picMkLst>
        </pc:picChg>
        <pc:picChg chg="mod">
          <ac:chgData name="Hồng Chuyên Nguyễn" userId="e0307fbae7bdef2e" providerId="LiveId" clId="{DE4ED397-FD13-4A0F-91E0-34745B1CA5BF}" dt="2026-07-07T04:01:09.352" v="1976" actId="1076"/>
          <ac:picMkLst>
            <pc:docMk/>
            <pc:sldMk cId="0" sldId="280"/>
            <ac:picMk id="12" creationId="{0013631E-3A27-8CEC-DA94-802195A4A1FC}"/>
          </ac:picMkLst>
        </pc:picChg>
        <pc:picChg chg="mod">
          <ac:chgData name="Hồng Chuyên Nguyễn" userId="e0307fbae7bdef2e" providerId="LiveId" clId="{DE4ED397-FD13-4A0F-91E0-34745B1CA5BF}" dt="2026-07-06T10:01:14.494" v="1601" actId="1076"/>
          <ac:picMkLst>
            <pc:docMk/>
            <pc:sldMk cId="0" sldId="280"/>
            <ac:picMk id="16" creationId="{00000000-0000-0000-0000-000000000000}"/>
          </ac:picMkLst>
        </pc:picChg>
        <pc:picChg chg="mod">
          <ac:chgData name="Hồng Chuyên Nguyễn" userId="e0307fbae7bdef2e" providerId="LiveId" clId="{DE4ED397-FD13-4A0F-91E0-34745B1CA5BF}" dt="2026-07-04T08:15:44.900" v="299" actId="1076"/>
          <ac:picMkLst>
            <pc:docMk/>
            <pc:sldMk cId="0" sldId="280"/>
            <ac:picMk id="19" creationId="{00000000-0000-0000-0000-000000000000}"/>
          </ac:picMkLst>
        </pc:picChg>
        <pc:picChg chg="mod">
          <ac:chgData name="Hồng Chuyên Nguyễn" userId="e0307fbae7bdef2e" providerId="LiveId" clId="{DE4ED397-FD13-4A0F-91E0-34745B1CA5BF}" dt="2026-07-07T03:22:03.767" v="1945" actId="1076"/>
          <ac:picMkLst>
            <pc:docMk/>
            <pc:sldMk cId="0" sldId="280"/>
            <ac:picMk id="21" creationId="{00000000-0000-0000-0000-000000000000}"/>
          </ac:picMkLst>
        </pc:picChg>
        <pc:picChg chg="mod">
          <ac:chgData name="Hồng Chuyên Nguyễn" userId="e0307fbae7bdef2e" providerId="LiveId" clId="{DE4ED397-FD13-4A0F-91E0-34745B1CA5BF}" dt="2026-07-04T08:13:14.097" v="281" actId="1076"/>
          <ac:picMkLst>
            <pc:docMk/>
            <pc:sldMk cId="0" sldId="280"/>
            <ac:picMk id="47" creationId="{B954A54B-5B8F-A855-C4DB-E55D9E3FDEC0}"/>
          </ac:picMkLst>
        </pc:picChg>
        <pc:picChg chg="add mod modCrop">
          <ac:chgData name="Hồng Chuyên Nguyễn" userId="e0307fbae7bdef2e" providerId="LiveId" clId="{DE4ED397-FD13-4A0F-91E0-34745B1CA5BF}" dt="2026-07-07T04:00:40.005" v="1967" actId="732"/>
          <ac:picMkLst>
            <pc:docMk/>
            <pc:sldMk cId="0" sldId="280"/>
            <ac:picMk id="52" creationId="{A1E3C8FA-856F-DC70-74BA-7D0A1859CB57}"/>
          </ac:picMkLst>
        </pc:picChg>
        <pc:picChg chg="add mod modCrop">
          <ac:chgData name="Hồng Chuyên Nguyễn" userId="e0307fbae7bdef2e" providerId="LiveId" clId="{DE4ED397-FD13-4A0F-91E0-34745B1CA5BF}" dt="2026-07-07T04:01:01.266" v="1973" actId="14100"/>
          <ac:picMkLst>
            <pc:docMk/>
            <pc:sldMk cId="0" sldId="280"/>
            <ac:picMk id="58" creationId="{4CFD2414-319A-D635-8483-02432653503B}"/>
          </ac:picMkLst>
        </pc:picChg>
      </pc:sldChg>
      <pc:sldChg chg="modSp mod">
        <pc:chgData name="Hồng Chuyên Nguyễn" userId="e0307fbae7bdef2e" providerId="LiveId" clId="{DE4ED397-FD13-4A0F-91E0-34745B1CA5BF}" dt="2026-07-07T02:57:51.711" v="1803" actId="20577"/>
        <pc:sldMkLst>
          <pc:docMk/>
          <pc:sldMk cId="0" sldId="282"/>
        </pc:sldMkLst>
        <pc:spChg chg="mod">
          <ac:chgData name="Hồng Chuyên Nguyễn" userId="e0307fbae7bdef2e" providerId="LiveId" clId="{DE4ED397-FD13-4A0F-91E0-34745B1CA5BF}" dt="2026-07-07T02:57:51.711" v="1803" actId="20577"/>
          <ac:spMkLst>
            <pc:docMk/>
            <pc:sldMk cId="0" sldId="282"/>
            <ac:spMk id="6" creationId="{00000000-0000-0000-0000-000000000000}"/>
          </ac:spMkLst>
        </pc:spChg>
        <pc:spChg chg="mod">
          <ac:chgData name="Hồng Chuyên Nguyễn" userId="e0307fbae7bdef2e" providerId="LiveId" clId="{DE4ED397-FD13-4A0F-91E0-34745B1CA5BF}" dt="2026-07-07T02:57:43.742" v="1794" actId="20577"/>
          <ac:spMkLst>
            <pc:docMk/>
            <pc:sldMk cId="0" sldId="282"/>
            <ac:spMk id="7" creationId="{00000000-0000-0000-0000-000000000000}"/>
          </ac:spMkLst>
        </pc:spChg>
        <pc:spChg chg="mod">
          <ac:chgData name="Hồng Chuyên Nguyễn" userId="e0307fbae7bdef2e" providerId="LiveId" clId="{DE4ED397-FD13-4A0F-91E0-34745B1CA5BF}" dt="2026-07-07T02:57:49.423" v="1802" actId="20577"/>
          <ac:spMkLst>
            <pc:docMk/>
            <pc:sldMk cId="0" sldId="282"/>
            <ac:spMk id="11" creationId="{A1776334-E5DB-495C-925E-5959C35A9FE2}"/>
          </ac:spMkLst>
        </pc:spChg>
        <pc:picChg chg="mod">
          <ac:chgData name="Hồng Chuyên Nguyễn" userId="e0307fbae7bdef2e" providerId="LiveId" clId="{DE4ED397-FD13-4A0F-91E0-34745B1CA5BF}" dt="2026-07-07T02:49:56.008" v="1751" actId="1076"/>
          <ac:picMkLst>
            <pc:docMk/>
            <pc:sldMk cId="0" sldId="282"/>
            <ac:picMk id="10" creationId="{D9CBDAD0-7AF5-4727-ACB7-8C90572E0D64}"/>
          </ac:picMkLst>
        </pc:picChg>
        <pc:picChg chg="mod">
          <ac:chgData name="Hồng Chuyên Nguyễn" userId="e0307fbae7bdef2e" providerId="LiveId" clId="{DE4ED397-FD13-4A0F-91E0-34745B1CA5BF}" dt="2026-07-07T02:56:47.485" v="1754" actId="1076"/>
          <ac:picMkLst>
            <pc:docMk/>
            <pc:sldMk cId="0" sldId="282"/>
            <ac:picMk id="1026" creationId="{CB33DC9E-4BB6-9318-28C0-4AEF815C5CE5}"/>
          </ac:picMkLst>
        </pc:picChg>
      </pc:sldChg>
      <pc:sldChg chg="addSp modSp mod">
        <pc:chgData name="Hồng Chuyên Nguyễn" userId="e0307fbae7bdef2e" providerId="LiveId" clId="{DE4ED397-FD13-4A0F-91E0-34745B1CA5BF}" dt="2026-07-07T03:16:22.660" v="1892" actId="1076"/>
        <pc:sldMkLst>
          <pc:docMk/>
          <pc:sldMk cId="0" sldId="291"/>
        </pc:sldMkLst>
        <pc:picChg chg="mod">
          <ac:chgData name="Hồng Chuyên Nguyễn" userId="e0307fbae7bdef2e" providerId="LiveId" clId="{DE4ED397-FD13-4A0F-91E0-34745B1CA5BF}" dt="2026-07-04T08:49:43.824" v="1001" actId="1076"/>
          <ac:picMkLst>
            <pc:docMk/>
            <pc:sldMk cId="0" sldId="291"/>
            <ac:picMk id="7" creationId="{C094FDDD-94E3-EBC3-3DDD-63C16E89CCC6}"/>
          </ac:picMkLst>
        </pc:picChg>
        <pc:picChg chg="add mod">
          <ac:chgData name="Hồng Chuyên Nguyễn" userId="e0307fbae7bdef2e" providerId="LiveId" clId="{DE4ED397-FD13-4A0F-91E0-34745B1CA5BF}" dt="2026-07-07T03:16:22.660" v="1892" actId="1076"/>
          <ac:picMkLst>
            <pc:docMk/>
            <pc:sldMk cId="0" sldId="291"/>
            <ac:picMk id="8" creationId="{AC2E016E-2B6A-E7AF-F9A5-34189C4A4627}"/>
          </ac:picMkLst>
        </pc:picChg>
        <pc:picChg chg="mod">
          <ac:chgData name="Hồng Chuyên Nguyễn" userId="e0307fbae7bdef2e" providerId="LiveId" clId="{DE4ED397-FD13-4A0F-91E0-34745B1CA5BF}" dt="2026-07-04T08:49:33.882" v="998" actId="1076"/>
          <ac:picMkLst>
            <pc:docMk/>
            <pc:sldMk cId="0" sldId="291"/>
            <ac:picMk id="26" creationId="{C346B46C-5EDD-20A1-8F97-2DADCF31D1F1}"/>
          </ac:picMkLst>
        </pc:picChg>
        <pc:picChg chg="mod">
          <ac:chgData name="Hồng Chuyên Nguyễn" userId="e0307fbae7bdef2e" providerId="LiveId" clId="{DE4ED397-FD13-4A0F-91E0-34745B1CA5BF}" dt="2026-07-04T08:49:46.958" v="1002" actId="1076"/>
          <ac:picMkLst>
            <pc:docMk/>
            <pc:sldMk cId="0" sldId="291"/>
            <ac:picMk id="33" creationId="{A35392F9-0291-6419-2E6E-50D9C8FDBB8D}"/>
          </ac:picMkLst>
        </pc:picChg>
      </pc:sldChg>
      <pc:sldChg chg="addSp delSp modSp mod">
        <pc:chgData name="Hồng Chuyên Nguyễn" userId="e0307fbae7bdef2e" providerId="LiveId" clId="{DE4ED397-FD13-4A0F-91E0-34745B1CA5BF}" dt="2026-07-07T06:49:12.967" v="2164" actId="404"/>
        <pc:sldMkLst>
          <pc:docMk/>
          <pc:sldMk cId="0" sldId="292"/>
        </pc:sldMkLst>
        <pc:graphicFrameChg chg="add mod ord modGraphic">
          <ac:chgData name="Hồng Chuyên Nguyễn" userId="e0307fbae7bdef2e" providerId="LiveId" clId="{DE4ED397-FD13-4A0F-91E0-34745B1CA5BF}" dt="2026-07-07T06:49:12.967" v="2164" actId="404"/>
          <ac:graphicFrameMkLst>
            <pc:docMk/>
            <pc:sldMk cId="0" sldId="292"/>
            <ac:graphicFrameMk id="13" creationId="{2FC699E8-B6BF-C5E9-FB9A-FD7D58BCEEFD}"/>
          </ac:graphicFrameMkLst>
        </pc:graphicFrameChg>
        <pc:picChg chg="mod">
          <ac:chgData name="Hồng Chuyên Nguyễn" userId="e0307fbae7bdef2e" providerId="LiveId" clId="{DE4ED397-FD13-4A0F-91E0-34745B1CA5BF}" dt="2026-07-04T08:57:26.144" v="1182" actId="1076"/>
          <ac:picMkLst>
            <pc:docMk/>
            <pc:sldMk cId="0" sldId="292"/>
            <ac:picMk id="3" creationId="{906D92F4-F1B4-8E3C-7576-1613D167E180}"/>
          </ac:picMkLst>
        </pc:picChg>
        <pc:picChg chg="mod">
          <ac:chgData name="Hồng Chuyên Nguyễn" userId="e0307fbae7bdef2e" providerId="LiveId" clId="{DE4ED397-FD13-4A0F-91E0-34745B1CA5BF}" dt="2026-07-07T03:17:26.064" v="1910" actId="1076"/>
          <ac:picMkLst>
            <pc:docMk/>
            <pc:sldMk cId="0" sldId="292"/>
            <ac:picMk id="7" creationId="{1BDF1752-114C-57C1-6ABC-340EAA19AD60}"/>
          </ac:picMkLst>
        </pc:picChg>
        <pc:picChg chg="mod">
          <ac:chgData name="Hồng Chuyên Nguyễn" userId="e0307fbae7bdef2e" providerId="LiveId" clId="{DE4ED397-FD13-4A0F-91E0-34745B1CA5BF}" dt="2026-07-04T08:57:44.775" v="1195" actId="1076"/>
          <ac:picMkLst>
            <pc:docMk/>
            <pc:sldMk cId="0" sldId="292"/>
            <ac:picMk id="11" creationId="{8ECE4449-0E55-DFEF-49D9-3B1508C1FACF}"/>
          </ac:picMkLst>
        </pc:picChg>
        <pc:picChg chg="mod">
          <ac:chgData name="Hồng Chuyên Nguyễn" userId="e0307fbae7bdef2e" providerId="LiveId" clId="{DE4ED397-FD13-4A0F-91E0-34745B1CA5BF}" dt="2026-07-04T08:57:43.369" v="1194" actId="1076"/>
          <ac:picMkLst>
            <pc:docMk/>
            <pc:sldMk cId="0" sldId="292"/>
            <ac:picMk id="12" creationId="{1B89E20B-F99B-E3FC-77A1-DF67E82455A2}"/>
          </ac:picMkLst>
        </pc:picChg>
        <pc:picChg chg="mod">
          <ac:chgData name="Hồng Chuyên Nguyễn" userId="e0307fbae7bdef2e" providerId="LiveId" clId="{DE4ED397-FD13-4A0F-91E0-34745B1CA5BF}" dt="2026-07-04T08:57:27.501" v="1183" actId="1076"/>
          <ac:picMkLst>
            <pc:docMk/>
            <pc:sldMk cId="0" sldId="292"/>
            <ac:picMk id="83" creationId="{4C0B7466-BDA3-D1A1-2404-9C0F17A0675B}"/>
          </ac:picMkLst>
        </pc:picChg>
        <pc:picChg chg="mod">
          <ac:chgData name="Hồng Chuyên Nguyễn" userId="e0307fbae7bdef2e" providerId="LiveId" clId="{DE4ED397-FD13-4A0F-91E0-34745B1CA5BF}" dt="2026-07-04T08:59:32.791" v="1300" actId="1076"/>
          <ac:picMkLst>
            <pc:docMk/>
            <pc:sldMk cId="0" sldId="292"/>
            <ac:picMk id="84" creationId="{C1D8C257-A072-06CE-A5AC-84F9A812EB61}"/>
          </ac:picMkLst>
        </pc:picChg>
        <pc:picChg chg="mod">
          <ac:chgData name="Hồng Chuyên Nguyễn" userId="e0307fbae7bdef2e" providerId="LiveId" clId="{DE4ED397-FD13-4A0F-91E0-34745B1CA5BF}" dt="2026-07-04T08:57:54.720" v="1200" actId="14100"/>
          <ac:picMkLst>
            <pc:docMk/>
            <pc:sldMk cId="0" sldId="292"/>
            <ac:picMk id="85" creationId="{82682464-FFCC-EBB1-B93E-C568234567F6}"/>
          </ac:picMkLst>
        </pc:picChg>
        <pc:picChg chg="mod">
          <ac:chgData name="Hồng Chuyên Nguyễn" userId="e0307fbae7bdef2e" providerId="LiveId" clId="{DE4ED397-FD13-4A0F-91E0-34745B1CA5BF}" dt="2026-07-04T08:57:48.362" v="1197" actId="14100"/>
          <ac:picMkLst>
            <pc:docMk/>
            <pc:sldMk cId="0" sldId="292"/>
            <ac:picMk id="86" creationId="{888E895E-8CD9-06ED-950E-83F95E52546D}"/>
          </ac:picMkLst>
        </pc:picChg>
        <pc:picChg chg="mod">
          <ac:chgData name="Hồng Chuyên Nguyễn" userId="e0307fbae7bdef2e" providerId="LiveId" clId="{DE4ED397-FD13-4A0F-91E0-34745B1CA5BF}" dt="2026-07-04T08:57:58.303" v="1202" actId="14100"/>
          <ac:picMkLst>
            <pc:docMk/>
            <pc:sldMk cId="0" sldId="292"/>
            <ac:picMk id="87" creationId="{A46F36E5-C58C-4E72-C843-9B4E7AA6B727}"/>
          </ac:picMkLst>
        </pc:picChg>
        <pc:picChg chg="mod">
          <ac:chgData name="Hồng Chuyên Nguyễn" userId="e0307fbae7bdef2e" providerId="LiveId" clId="{DE4ED397-FD13-4A0F-91E0-34745B1CA5BF}" dt="2026-07-04T08:59:07.769" v="1294" actId="1076"/>
          <ac:picMkLst>
            <pc:docMk/>
            <pc:sldMk cId="0" sldId="292"/>
            <ac:picMk id="88" creationId="{A8814F4D-DF60-805B-DDF6-700AFC0D93CC}"/>
          </ac:picMkLst>
        </pc:picChg>
        <pc:picChg chg="mod">
          <ac:chgData name="Hồng Chuyên Nguyễn" userId="e0307fbae7bdef2e" providerId="LiveId" clId="{DE4ED397-FD13-4A0F-91E0-34745B1CA5BF}" dt="2026-07-04T08:57:32.751" v="1187" actId="1076"/>
          <ac:picMkLst>
            <pc:docMk/>
            <pc:sldMk cId="0" sldId="292"/>
            <ac:picMk id="90" creationId="{4EB0924C-9DA0-6B87-503C-BD87F41D17EC}"/>
          </ac:picMkLst>
        </pc:picChg>
        <pc:picChg chg="mod">
          <ac:chgData name="Hồng Chuyên Nguyễn" userId="e0307fbae7bdef2e" providerId="LiveId" clId="{DE4ED397-FD13-4A0F-91E0-34745B1CA5BF}" dt="2026-07-04T08:58:01.930" v="1204" actId="14100"/>
          <ac:picMkLst>
            <pc:docMk/>
            <pc:sldMk cId="0" sldId="292"/>
            <ac:picMk id="93" creationId="{1FE294BF-815E-6EF5-F82A-419DE9C61329}"/>
          </ac:picMkLst>
        </pc:picChg>
        <pc:picChg chg="mod">
          <ac:chgData name="Hồng Chuyên Nguyễn" userId="e0307fbae7bdef2e" providerId="LiveId" clId="{DE4ED397-FD13-4A0F-91E0-34745B1CA5BF}" dt="2026-07-04T08:57:31.434" v="1186" actId="1076"/>
          <ac:picMkLst>
            <pc:docMk/>
            <pc:sldMk cId="0" sldId="292"/>
            <ac:picMk id="94" creationId="{BE5973C3-A8DE-3763-C713-A6809EDA3FBA}"/>
          </ac:picMkLst>
        </pc:picChg>
        <pc:picChg chg="mod">
          <ac:chgData name="Hồng Chuyên Nguyễn" userId="e0307fbae7bdef2e" providerId="LiveId" clId="{DE4ED397-FD13-4A0F-91E0-34745B1CA5BF}" dt="2026-07-07T06:47:18.800" v="2063" actId="1076"/>
          <ac:picMkLst>
            <pc:docMk/>
            <pc:sldMk cId="0" sldId="292"/>
            <ac:picMk id="97" creationId="{673CB1AC-6574-EAD7-6A56-7794BC080985}"/>
          </ac:picMkLst>
        </pc:picChg>
        <pc:picChg chg="mod">
          <ac:chgData name="Hồng Chuyên Nguyễn" userId="e0307fbae7bdef2e" providerId="LiveId" clId="{DE4ED397-FD13-4A0F-91E0-34745B1CA5BF}" dt="2026-07-04T09:00:24.541" v="1358" actId="1076"/>
          <ac:picMkLst>
            <pc:docMk/>
            <pc:sldMk cId="0" sldId="292"/>
            <ac:picMk id="98" creationId="{710F7179-CC59-A784-AADD-F5463279A151}"/>
          </ac:picMkLst>
        </pc:picChg>
        <pc:picChg chg="mod">
          <ac:chgData name="Hồng Chuyên Nguyễn" userId="e0307fbae7bdef2e" providerId="LiveId" clId="{DE4ED397-FD13-4A0F-91E0-34745B1CA5BF}" dt="2026-07-04T09:00:22.048" v="1357" actId="1076"/>
          <ac:picMkLst>
            <pc:docMk/>
            <pc:sldMk cId="0" sldId="292"/>
            <ac:picMk id="99" creationId="{7A48F996-3122-883A-821A-E84E3A5D1E60}"/>
          </ac:picMkLst>
        </pc:picChg>
        <pc:picChg chg="mod">
          <ac:chgData name="Hồng Chuyên Nguyễn" userId="e0307fbae7bdef2e" providerId="LiveId" clId="{DE4ED397-FD13-4A0F-91E0-34745B1CA5BF}" dt="2026-07-04T08:57:22.300" v="1179" actId="1076"/>
          <ac:picMkLst>
            <pc:docMk/>
            <pc:sldMk cId="0" sldId="292"/>
            <ac:picMk id="1026" creationId="{8821C84E-7819-488C-55DF-568E2FB9C407}"/>
          </ac:picMkLst>
        </pc:picChg>
        <pc:picChg chg="mod">
          <ac:chgData name="Hồng Chuyên Nguyễn" userId="e0307fbae7bdef2e" providerId="LiveId" clId="{DE4ED397-FD13-4A0F-91E0-34745B1CA5BF}" dt="2026-07-04T08:58:18.293" v="1213" actId="1076"/>
          <ac:picMkLst>
            <pc:docMk/>
            <pc:sldMk cId="0" sldId="292"/>
            <ac:picMk id="2050" creationId="{AEF583A0-AF7F-4D75-BCA3-BDC9277C767D}"/>
          </ac:picMkLst>
        </pc:picChg>
        <pc:picChg chg="mod">
          <ac:chgData name="Hồng Chuyên Nguyễn" userId="e0307fbae7bdef2e" providerId="LiveId" clId="{DE4ED397-FD13-4A0F-91E0-34745B1CA5BF}" dt="2026-07-04T09:00:19.640" v="1356" actId="1076"/>
          <ac:picMkLst>
            <pc:docMk/>
            <pc:sldMk cId="0" sldId="292"/>
            <ac:picMk id="2052" creationId="{AEF17744-34DE-4F60-B1B6-356851555B64}"/>
          </ac:picMkLst>
        </pc:picChg>
        <pc:picChg chg="mod">
          <ac:chgData name="Hồng Chuyên Nguyễn" userId="e0307fbae7bdef2e" providerId="LiveId" clId="{DE4ED397-FD13-4A0F-91E0-34745B1CA5BF}" dt="2026-07-04T09:00:13.217" v="1355" actId="1076"/>
          <ac:picMkLst>
            <pc:docMk/>
            <pc:sldMk cId="0" sldId="292"/>
            <ac:picMk id="3074" creationId="{7D7711D7-E63D-7A68-4B76-2611FDCD410E}"/>
          </ac:picMkLst>
        </pc:picChg>
      </pc:sldChg>
      <pc:sldChg chg="modSp add del mod">
        <pc:chgData name="Hồng Chuyên Nguyễn" userId="e0307fbae7bdef2e" providerId="LiveId" clId="{DE4ED397-FD13-4A0F-91E0-34745B1CA5BF}" dt="2026-07-07T03:17:48.241" v="1913" actId="1076"/>
        <pc:sldMkLst>
          <pc:docMk/>
          <pc:sldMk cId="0" sldId="294"/>
        </pc:sldMkLst>
        <pc:picChg chg="mod">
          <ac:chgData name="Hồng Chuyên Nguyễn" userId="e0307fbae7bdef2e" providerId="LiveId" clId="{DE4ED397-FD13-4A0F-91E0-34745B1CA5BF}" dt="2026-07-07T03:17:44.945" v="1912" actId="1076"/>
          <ac:picMkLst>
            <pc:docMk/>
            <pc:sldMk cId="0" sldId="294"/>
            <ac:picMk id="18" creationId="{DC262290-7A01-B300-ADCC-65D98F34D730}"/>
          </ac:picMkLst>
        </pc:picChg>
        <pc:picChg chg="mod">
          <ac:chgData name="Hồng Chuyên Nguyễn" userId="e0307fbae7bdef2e" providerId="LiveId" clId="{DE4ED397-FD13-4A0F-91E0-34745B1CA5BF}" dt="2026-07-07T03:17:42.157" v="1911" actId="1076"/>
          <ac:picMkLst>
            <pc:docMk/>
            <pc:sldMk cId="0" sldId="294"/>
            <ac:picMk id="21" creationId="{3CC2C077-4570-42B1-0118-8307B4FC309A}"/>
          </ac:picMkLst>
        </pc:picChg>
        <pc:picChg chg="mod">
          <ac:chgData name="Hồng Chuyên Nguyễn" userId="e0307fbae7bdef2e" providerId="LiveId" clId="{DE4ED397-FD13-4A0F-91E0-34745B1CA5BF}" dt="2026-07-07T03:17:48.241" v="1913" actId="1076"/>
          <ac:picMkLst>
            <pc:docMk/>
            <pc:sldMk cId="0" sldId="294"/>
            <ac:picMk id="2052" creationId="{B0BE7A55-8F53-DC16-174F-283638C5B937}"/>
          </ac:picMkLst>
        </pc:picChg>
      </pc:sldChg>
      <pc:sldChg chg="addSp delSp modSp mod delAnim modAnim">
        <pc:chgData name="Hồng Chuyên Nguyễn" userId="e0307fbae7bdef2e" providerId="LiveId" clId="{DE4ED397-FD13-4A0F-91E0-34745B1CA5BF}" dt="2026-07-07T04:08:53.098" v="2003" actId="14100"/>
        <pc:sldMkLst>
          <pc:docMk/>
          <pc:sldMk cId="2778994679" sldId="300"/>
        </pc:sldMkLst>
        <pc:spChg chg="mod">
          <ac:chgData name="Hồng Chuyên Nguyễn" userId="e0307fbae7bdef2e" providerId="LiveId" clId="{DE4ED397-FD13-4A0F-91E0-34745B1CA5BF}" dt="2026-07-04T08:33:45.676" v="663" actId="20577"/>
          <ac:spMkLst>
            <pc:docMk/>
            <pc:sldMk cId="2778994679" sldId="300"/>
            <ac:spMk id="20" creationId="{00000000-0000-0000-0000-000000000000}"/>
          </ac:spMkLst>
        </pc:spChg>
        <pc:picChg chg="add mod">
          <ac:chgData name="Hồng Chuyên Nguyễn" userId="e0307fbae7bdef2e" providerId="LiveId" clId="{DE4ED397-FD13-4A0F-91E0-34745B1CA5BF}" dt="2026-07-07T04:08:53.098" v="2003" actId="14100"/>
          <ac:picMkLst>
            <pc:docMk/>
            <pc:sldMk cId="2778994679" sldId="300"/>
            <ac:picMk id="2" creationId="{272FCDE4-9BF3-3266-8764-0B6F5B47E2C2}"/>
          </ac:picMkLst>
        </pc:picChg>
        <pc:picChg chg="del">
          <ac:chgData name="Hồng Chuyên Nguyễn" userId="e0307fbae7bdef2e" providerId="LiveId" clId="{DE4ED397-FD13-4A0F-91E0-34745B1CA5BF}" dt="2026-07-07T03:04:02.512" v="1822" actId="478"/>
          <ac:picMkLst>
            <pc:docMk/>
            <pc:sldMk cId="2778994679" sldId="300"/>
            <ac:picMk id="6" creationId="{C9580F27-E572-9CFE-3B9A-027A95E69D1A}"/>
          </ac:picMkLst>
        </pc:picChg>
      </pc:sldChg>
      <pc:sldChg chg="addSp delSp modSp mod delAnim modAnim">
        <pc:chgData name="Hồng Chuyên Nguyễn" userId="e0307fbae7bdef2e" providerId="LiveId" clId="{DE4ED397-FD13-4A0F-91E0-34745B1CA5BF}" dt="2026-07-07T04:12:39.826" v="2016" actId="1076"/>
        <pc:sldMkLst>
          <pc:docMk/>
          <pc:sldMk cId="2787626619" sldId="301"/>
        </pc:sldMkLst>
        <pc:spChg chg="mod">
          <ac:chgData name="Hồng Chuyên Nguyễn" userId="e0307fbae7bdef2e" providerId="LiveId" clId="{DE4ED397-FD13-4A0F-91E0-34745B1CA5BF}" dt="2026-07-04T08:43:26.848" v="928" actId="20577"/>
          <ac:spMkLst>
            <pc:docMk/>
            <pc:sldMk cId="2787626619" sldId="301"/>
            <ac:spMk id="20" creationId="{00000000-0000-0000-0000-000000000000}"/>
          </ac:spMkLst>
        </pc:spChg>
        <pc:grpChg chg="add del mod">
          <ac:chgData name="Hồng Chuyên Nguyễn" userId="e0307fbae7bdef2e" providerId="LiveId" clId="{DE4ED397-FD13-4A0F-91E0-34745B1CA5BF}" dt="2026-07-07T03:26:01.862" v="1953" actId="165"/>
          <ac:grpSpMkLst>
            <pc:docMk/>
            <pc:sldMk cId="2787626619" sldId="301"/>
            <ac:grpSpMk id="4" creationId="{3A3020A2-9F41-7B4C-9853-64091865DB8E}"/>
          </ac:grpSpMkLst>
        </pc:grpChg>
        <pc:picChg chg="del">
          <ac:chgData name="Hồng Chuyên Nguyễn" userId="e0307fbae7bdef2e" providerId="LiveId" clId="{DE4ED397-FD13-4A0F-91E0-34745B1CA5BF}" dt="2026-07-07T04:12:01.594" v="2013" actId="478"/>
          <ac:picMkLst>
            <pc:docMk/>
            <pc:sldMk cId="2787626619" sldId="301"/>
            <ac:picMk id="2" creationId="{E583FE32-2E10-5E4D-6560-8EDE4F696A5A}"/>
          </ac:picMkLst>
        </pc:picChg>
        <pc:picChg chg="mod topLvl">
          <ac:chgData name="Hồng Chuyên Nguyễn" userId="e0307fbae7bdef2e" providerId="LiveId" clId="{DE4ED397-FD13-4A0F-91E0-34745B1CA5BF}" dt="2026-07-07T03:26:01.862" v="1953" actId="165"/>
          <ac:picMkLst>
            <pc:docMk/>
            <pc:sldMk cId="2787626619" sldId="301"/>
            <ac:picMk id="3" creationId="{A6BE6D63-08FB-97F7-B594-B65452B87EBD}"/>
          </ac:picMkLst>
        </pc:picChg>
        <pc:picChg chg="add mod">
          <ac:chgData name="Hồng Chuyên Nguyễn" userId="e0307fbae7bdef2e" providerId="LiveId" clId="{DE4ED397-FD13-4A0F-91E0-34745B1CA5BF}" dt="2026-07-07T04:12:39.826" v="2016" actId="1076"/>
          <ac:picMkLst>
            <pc:docMk/>
            <pc:sldMk cId="2787626619" sldId="301"/>
            <ac:picMk id="4" creationId="{E1DD026F-8E08-8922-4B9A-16574928DFEE}"/>
          </ac:picMkLst>
        </pc:picChg>
        <pc:picChg chg="add mod topLvl">
          <ac:chgData name="Hồng Chuyên Nguyễn" userId="e0307fbae7bdef2e" providerId="LiveId" clId="{DE4ED397-FD13-4A0F-91E0-34745B1CA5BF}" dt="2026-07-07T03:26:01.862" v="1953" actId="165"/>
          <ac:picMkLst>
            <pc:docMk/>
            <pc:sldMk cId="2787626619" sldId="301"/>
            <ac:picMk id="6" creationId="{2914A399-FBCD-138C-06E4-76B034E13DE4}"/>
          </ac:picMkLst>
        </pc:picChg>
        <pc:picChg chg="mod topLvl modCrop">
          <ac:chgData name="Hồng Chuyên Nguyễn" userId="e0307fbae7bdef2e" providerId="LiveId" clId="{DE4ED397-FD13-4A0F-91E0-34745B1CA5BF}" dt="2026-07-07T03:26:01.862" v="1953" actId="165"/>
          <ac:picMkLst>
            <pc:docMk/>
            <pc:sldMk cId="2787626619" sldId="301"/>
            <ac:picMk id="7" creationId="{013D8501-93F4-3A95-D561-C75673656B04}"/>
          </ac:picMkLst>
        </pc:picChg>
        <pc:picChg chg="mod topLvl">
          <ac:chgData name="Hồng Chuyên Nguyễn" userId="e0307fbae7bdef2e" providerId="LiveId" clId="{DE4ED397-FD13-4A0F-91E0-34745B1CA5BF}" dt="2026-07-07T03:26:01.862" v="1953" actId="165"/>
          <ac:picMkLst>
            <pc:docMk/>
            <pc:sldMk cId="2787626619" sldId="301"/>
            <ac:picMk id="9" creationId="{38162956-45B0-71B9-B451-6156BB8E8C1C}"/>
          </ac:picMkLst>
        </pc:picChg>
        <pc:picChg chg="mod topLvl modCrop">
          <ac:chgData name="Hồng Chuyên Nguyễn" userId="e0307fbae7bdef2e" providerId="LiveId" clId="{DE4ED397-FD13-4A0F-91E0-34745B1CA5BF}" dt="2026-07-07T03:26:01.862" v="1953" actId="165"/>
          <ac:picMkLst>
            <pc:docMk/>
            <pc:sldMk cId="2787626619" sldId="301"/>
            <ac:picMk id="11" creationId="{F59BAB64-7724-E2F6-F309-B04D342ADD26}"/>
          </ac:picMkLst>
        </pc:picChg>
        <pc:picChg chg="mod topLvl">
          <ac:chgData name="Hồng Chuyên Nguyễn" userId="e0307fbae7bdef2e" providerId="LiveId" clId="{DE4ED397-FD13-4A0F-91E0-34745B1CA5BF}" dt="2026-07-07T03:26:01.862" v="1953" actId="165"/>
          <ac:picMkLst>
            <pc:docMk/>
            <pc:sldMk cId="2787626619" sldId="301"/>
            <ac:picMk id="14" creationId="{7101AB23-6A98-403C-88F5-FC3B82D382D3}"/>
          </ac:picMkLst>
        </pc:picChg>
      </pc:sldChg>
      <pc:sldChg chg="addSp delSp modSp mod delAnim modAnim">
        <pc:chgData name="Hồng Chuyên Nguyễn" userId="e0307fbae7bdef2e" providerId="LiveId" clId="{DE4ED397-FD13-4A0F-91E0-34745B1CA5BF}" dt="2026-07-07T04:09:59.175" v="2007" actId="14100"/>
        <pc:sldMkLst>
          <pc:docMk/>
          <pc:sldMk cId="3917027880" sldId="302"/>
        </pc:sldMkLst>
        <pc:graphicFrameChg chg="modGraphic">
          <ac:chgData name="Hồng Chuyên Nguyễn" userId="e0307fbae7bdef2e" providerId="LiveId" clId="{DE4ED397-FD13-4A0F-91E0-34745B1CA5BF}" dt="2026-07-04T08:35:59.853" v="790" actId="20577"/>
          <ac:graphicFrameMkLst>
            <pc:docMk/>
            <pc:sldMk cId="3917027880" sldId="302"/>
            <ac:graphicFrameMk id="21" creationId="{C1519D34-A3C4-2F9A-85C7-5F340CE12D05}"/>
          </ac:graphicFrameMkLst>
        </pc:graphicFrameChg>
        <pc:picChg chg="del">
          <ac:chgData name="Hồng Chuyên Nguyễn" userId="e0307fbae7bdef2e" providerId="LiveId" clId="{DE4ED397-FD13-4A0F-91E0-34745B1CA5BF}" dt="2026-07-07T04:09:49.945" v="2004" actId="478"/>
          <ac:picMkLst>
            <pc:docMk/>
            <pc:sldMk cId="3917027880" sldId="302"/>
            <ac:picMk id="2" creationId="{F97FB26A-1896-AFBF-C846-1DA8650DC989}"/>
          </ac:picMkLst>
        </pc:picChg>
        <pc:picChg chg="add mod">
          <ac:chgData name="Hồng Chuyên Nguyễn" userId="e0307fbae7bdef2e" providerId="LiveId" clId="{DE4ED397-FD13-4A0F-91E0-34745B1CA5BF}" dt="2026-07-07T04:09:59.175" v="2007" actId="14100"/>
          <ac:picMkLst>
            <pc:docMk/>
            <pc:sldMk cId="3917027880" sldId="302"/>
            <ac:picMk id="3" creationId="{020D1A9F-217C-6ED3-E72B-489C2F9D3493}"/>
          </ac:picMkLst>
        </pc:picChg>
        <pc:picChg chg="mod">
          <ac:chgData name="Hồng Chuyên Nguyễn" userId="e0307fbae7bdef2e" providerId="LiveId" clId="{DE4ED397-FD13-4A0F-91E0-34745B1CA5BF}" dt="2026-07-04T08:39:20.426" v="856" actId="1035"/>
          <ac:picMkLst>
            <pc:docMk/>
            <pc:sldMk cId="3917027880" sldId="302"/>
            <ac:picMk id="4" creationId="{EAFB2BF3-94D1-4DE8-9F4B-EBB5BACA9534}"/>
          </ac:picMkLst>
        </pc:picChg>
        <pc:picChg chg="mod">
          <ac:chgData name="Hồng Chuyên Nguyễn" userId="e0307fbae7bdef2e" providerId="LiveId" clId="{DE4ED397-FD13-4A0F-91E0-34745B1CA5BF}" dt="2026-07-04T08:37:20.176" v="824" actId="1035"/>
          <ac:picMkLst>
            <pc:docMk/>
            <pc:sldMk cId="3917027880" sldId="302"/>
            <ac:picMk id="5" creationId="{20589AB2-72D7-4CA8-BA32-309A33BF5666}"/>
          </ac:picMkLst>
        </pc:picChg>
        <pc:picChg chg="add mod modCrop">
          <ac:chgData name="Hồng Chuyên Nguyễn" userId="e0307fbae7bdef2e" providerId="LiveId" clId="{DE4ED397-FD13-4A0F-91E0-34745B1CA5BF}" dt="2026-07-04T08:39:25.810" v="858" actId="1076"/>
          <ac:picMkLst>
            <pc:docMk/>
            <pc:sldMk cId="3917027880" sldId="302"/>
            <ac:picMk id="6" creationId="{B7FC33E4-324F-DD93-813A-E21FE8C397EF}"/>
          </ac:picMkLst>
        </pc:picChg>
        <pc:picChg chg="mod">
          <ac:chgData name="Hồng Chuyên Nguyễn" userId="e0307fbae7bdef2e" providerId="LiveId" clId="{DE4ED397-FD13-4A0F-91E0-34745B1CA5BF}" dt="2026-07-04T08:37:13.708" v="811" actId="1035"/>
          <ac:picMkLst>
            <pc:docMk/>
            <pc:sldMk cId="3917027880" sldId="302"/>
            <ac:picMk id="9" creationId="{84709656-6E2B-44FC-9E84-6A62B344BE21}"/>
          </ac:picMkLst>
        </pc:picChg>
        <pc:picChg chg="mod">
          <ac:chgData name="Hồng Chuyên Nguyễn" userId="e0307fbae7bdef2e" providerId="LiveId" clId="{DE4ED397-FD13-4A0F-91E0-34745B1CA5BF}" dt="2026-07-04T08:39:16.320" v="850" actId="1036"/>
          <ac:picMkLst>
            <pc:docMk/>
            <pc:sldMk cId="3917027880" sldId="302"/>
            <ac:picMk id="11" creationId="{717CBC73-70C7-0AF9-27BC-62AA8CA12C0A}"/>
          </ac:picMkLst>
        </pc:picChg>
        <pc:picChg chg="mod">
          <ac:chgData name="Hồng Chuyên Nguyễn" userId="e0307fbae7bdef2e" providerId="LiveId" clId="{DE4ED397-FD13-4A0F-91E0-34745B1CA5BF}" dt="2026-07-04T08:39:17.221" v="852" actId="1036"/>
          <ac:picMkLst>
            <pc:docMk/>
            <pc:sldMk cId="3917027880" sldId="302"/>
            <ac:picMk id="13" creationId="{778A0727-625C-7079-259E-D7958D874B41}"/>
          </ac:picMkLst>
        </pc:picChg>
        <pc:picChg chg="mod">
          <ac:chgData name="Hồng Chuyên Nguyễn" userId="e0307fbae7bdef2e" providerId="LiveId" clId="{DE4ED397-FD13-4A0F-91E0-34745B1CA5BF}" dt="2026-07-04T08:39:18.773" v="855" actId="1035"/>
          <ac:picMkLst>
            <pc:docMk/>
            <pc:sldMk cId="3917027880" sldId="302"/>
            <ac:picMk id="15" creationId="{D33B44A7-6FFD-BF38-4497-010CAF21D90B}"/>
          </ac:picMkLst>
        </pc:picChg>
        <pc:picChg chg="mod">
          <ac:chgData name="Hồng Chuyên Nguyễn" userId="e0307fbae7bdef2e" providerId="LiveId" clId="{DE4ED397-FD13-4A0F-91E0-34745B1CA5BF}" dt="2026-07-04T08:39:18.307" v="854" actId="1036"/>
          <ac:picMkLst>
            <pc:docMk/>
            <pc:sldMk cId="3917027880" sldId="302"/>
            <ac:picMk id="17" creationId="{D8FB5ACA-1CFA-A606-933C-4B247766D47A}"/>
          </ac:picMkLst>
        </pc:picChg>
        <pc:picChg chg="mod">
          <ac:chgData name="Hồng Chuyên Nguyễn" userId="e0307fbae7bdef2e" providerId="LiveId" clId="{DE4ED397-FD13-4A0F-91E0-34745B1CA5BF}" dt="2026-07-04T08:39:12.914" v="846" actId="1036"/>
          <ac:picMkLst>
            <pc:docMk/>
            <pc:sldMk cId="3917027880" sldId="302"/>
            <ac:picMk id="19" creationId="{780904EF-296A-F38C-B1B2-095B00762FE9}"/>
          </ac:picMkLst>
        </pc:picChg>
      </pc:sldChg>
      <pc:sldChg chg="addSp delSp modSp mod addAnim delAnim modAnim">
        <pc:chgData name="Hồng Chuyên Nguyễn" userId="e0307fbae7bdef2e" providerId="LiveId" clId="{DE4ED397-FD13-4A0F-91E0-34745B1CA5BF}" dt="2026-07-07T04:11:45.716" v="2012" actId="1076"/>
        <pc:sldMkLst>
          <pc:docMk/>
          <pc:sldMk cId="381183271" sldId="303"/>
        </pc:sldMkLst>
        <pc:spChg chg="mod">
          <ac:chgData name="Hồng Chuyên Nguyễn" userId="e0307fbae7bdef2e" providerId="LiveId" clId="{DE4ED397-FD13-4A0F-91E0-34745B1CA5BF}" dt="2026-07-07T03:04:41.679" v="1826" actId="1076"/>
          <ac:spMkLst>
            <pc:docMk/>
            <pc:sldMk cId="381183271" sldId="303"/>
            <ac:spMk id="4" creationId="{C0158665-F1C9-40C3-4A41-1CF012862A2A}"/>
          </ac:spMkLst>
        </pc:spChg>
        <pc:picChg chg="add mod">
          <ac:chgData name="Hồng Chuyên Nguyễn" userId="e0307fbae7bdef2e" providerId="LiveId" clId="{DE4ED397-FD13-4A0F-91E0-34745B1CA5BF}" dt="2026-07-07T04:11:45.716" v="2012" actId="1076"/>
          <ac:picMkLst>
            <pc:docMk/>
            <pc:sldMk cId="381183271" sldId="303"/>
            <ac:picMk id="2" creationId="{86B55BA5-AC11-D20E-6331-7265EF9564C6}"/>
          </ac:picMkLst>
        </pc:picChg>
        <pc:picChg chg="add del">
          <ac:chgData name="Hồng Chuyên Nguyễn" userId="e0307fbae7bdef2e" providerId="LiveId" clId="{DE4ED397-FD13-4A0F-91E0-34745B1CA5BF}" dt="2026-07-07T03:09:13.543" v="1843" actId="478"/>
          <ac:picMkLst>
            <pc:docMk/>
            <pc:sldMk cId="381183271" sldId="303"/>
            <ac:picMk id="2" creationId="{FA5ED062-9C63-3358-5240-F6BA76766B6D}"/>
          </ac:picMkLst>
        </pc:picChg>
      </pc:sldChg>
      <pc:sldChg chg="modSp mod">
        <pc:chgData name="Hồng Chuyên Nguyễn" userId="e0307fbae7bdef2e" providerId="LiveId" clId="{DE4ED397-FD13-4A0F-91E0-34745B1CA5BF}" dt="2026-07-07T03:14:23.317" v="1888" actId="1076"/>
        <pc:sldMkLst>
          <pc:docMk/>
          <pc:sldMk cId="89265042" sldId="305"/>
        </pc:sldMkLst>
        <pc:picChg chg="mod">
          <ac:chgData name="Hồng Chuyên Nguyễn" userId="e0307fbae7bdef2e" providerId="LiveId" clId="{DE4ED397-FD13-4A0F-91E0-34745B1CA5BF}" dt="2026-07-07T03:14:23.317" v="1888" actId="1076"/>
          <ac:picMkLst>
            <pc:docMk/>
            <pc:sldMk cId="89265042" sldId="305"/>
            <ac:picMk id="4" creationId="{A45E9F09-8E2C-6153-99AB-21854ADD2A91}"/>
          </ac:picMkLst>
        </pc:picChg>
        <pc:picChg chg="mod">
          <ac:chgData name="Hồng Chuyên Nguyễn" userId="e0307fbae7bdef2e" providerId="LiveId" clId="{DE4ED397-FD13-4A0F-91E0-34745B1CA5BF}" dt="2026-07-07T03:14:07.462" v="1884" actId="1076"/>
          <ac:picMkLst>
            <pc:docMk/>
            <pc:sldMk cId="89265042" sldId="305"/>
            <ac:picMk id="4098" creationId="{4566B6B3-28D6-467B-8643-4A9E056521BC}"/>
          </ac:picMkLst>
        </pc:picChg>
        <pc:picChg chg="mod">
          <ac:chgData name="Hồng Chuyên Nguyễn" userId="e0307fbae7bdef2e" providerId="LiveId" clId="{DE4ED397-FD13-4A0F-91E0-34745B1CA5BF}" dt="2026-07-07T03:14:12.280" v="1885" actId="1076"/>
          <ac:picMkLst>
            <pc:docMk/>
            <pc:sldMk cId="89265042" sldId="305"/>
            <ac:picMk id="4100" creationId="{7AE6BF64-6257-4D91-B107-BBAF5CCE9748}"/>
          </ac:picMkLst>
        </pc:picChg>
        <pc:picChg chg="mod">
          <ac:chgData name="Hồng Chuyên Nguyễn" userId="e0307fbae7bdef2e" providerId="LiveId" clId="{DE4ED397-FD13-4A0F-91E0-34745B1CA5BF}" dt="2026-07-07T03:14:04.650" v="1883" actId="1076"/>
          <ac:picMkLst>
            <pc:docMk/>
            <pc:sldMk cId="89265042" sldId="305"/>
            <ac:picMk id="4102" creationId="{DF1D839E-ABEB-4B94-B1B4-70D0525E4006}"/>
          </ac:picMkLst>
        </pc:picChg>
      </pc:sldChg>
      <pc:sldChg chg="addSp delSp modSp mod">
        <pc:chgData name="Hồng Chuyên Nguyễn" userId="e0307fbae7bdef2e" providerId="LiveId" clId="{DE4ED397-FD13-4A0F-91E0-34745B1CA5BF}" dt="2026-07-07T04:03:57.907" v="2000" actId="14100"/>
        <pc:sldMkLst>
          <pc:docMk/>
          <pc:sldMk cId="0" sldId="309"/>
        </pc:sldMkLst>
        <pc:spChg chg="mod">
          <ac:chgData name="Hồng Chuyên Nguyễn" userId="e0307fbae7bdef2e" providerId="LiveId" clId="{DE4ED397-FD13-4A0F-91E0-34745B1CA5BF}" dt="2026-07-07T04:03:55.619" v="1999" actId="1076"/>
          <ac:spMkLst>
            <pc:docMk/>
            <pc:sldMk cId="0" sldId="309"/>
            <ac:spMk id="6" creationId="{D42F03B7-37DF-AB1A-8E1C-44A65AF4B7B2}"/>
          </ac:spMkLst>
        </pc:spChg>
        <pc:spChg chg="mod">
          <ac:chgData name="Hồng Chuyên Nguyễn" userId="e0307fbae7bdef2e" providerId="LiveId" clId="{DE4ED397-FD13-4A0F-91E0-34745B1CA5BF}" dt="2026-07-07T04:03:57.907" v="2000" actId="14100"/>
          <ac:spMkLst>
            <pc:docMk/>
            <pc:sldMk cId="0" sldId="309"/>
            <ac:spMk id="21" creationId="{69E1871C-53F3-1E09-A98E-11F55B9C2FA0}"/>
          </ac:spMkLst>
        </pc:spChg>
        <pc:spChg chg="mod">
          <ac:chgData name="Hồng Chuyên Nguyễn" userId="e0307fbae7bdef2e" providerId="LiveId" clId="{DE4ED397-FD13-4A0F-91E0-34745B1CA5BF}" dt="2026-07-07T04:03:46.668" v="1996" actId="1076"/>
          <ac:spMkLst>
            <pc:docMk/>
            <pc:sldMk cId="0" sldId="309"/>
            <ac:spMk id="22" creationId="{7CF0AD4A-6E28-6A28-C212-29AB4715125F}"/>
          </ac:spMkLst>
        </pc:spChg>
        <pc:spChg chg="mod">
          <ac:chgData name="Hồng Chuyên Nguyễn" userId="e0307fbae7bdef2e" providerId="LiveId" clId="{DE4ED397-FD13-4A0F-91E0-34745B1CA5BF}" dt="2026-07-04T08:22:26.081" v="457" actId="21"/>
          <ac:spMkLst>
            <pc:docMk/>
            <pc:sldMk cId="0" sldId="309"/>
            <ac:spMk id="26" creationId="{F25505BE-926B-36BA-FEDD-7AEB917EA61B}"/>
          </ac:spMkLst>
        </pc:spChg>
        <pc:spChg chg="mod">
          <ac:chgData name="Hồng Chuyên Nguyễn" userId="e0307fbae7bdef2e" providerId="LiveId" clId="{DE4ED397-FD13-4A0F-91E0-34745B1CA5BF}" dt="2026-07-04T08:22:31.893" v="463" actId="20577"/>
          <ac:spMkLst>
            <pc:docMk/>
            <pc:sldMk cId="0" sldId="309"/>
            <ac:spMk id="27" creationId="{E526BD02-5B36-9C01-92F9-E528945A497A}"/>
          </ac:spMkLst>
        </pc:spChg>
        <pc:spChg chg="add mod">
          <ac:chgData name="Hồng Chuyên Nguyễn" userId="e0307fbae7bdef2e" providerId="LiveId" clId="{DE4ED397-FD13-4A0F-91E0-34745B1CA5BF}" dt="2026-07-04T08:25:09.418" v="511" actId="14100"/>
          <ac:spMkLst>
            <pc:docMk/>
            <pc:sldMk cId="0" sldId="309"/>
            <ac:spMk id="29" creationId="{05D3B96B-1A1B-6B17-F66B-D9118C4B8AF1}"/>
          </ac:spMkLst>
        </pc:spChg>
        <pc:spChg chg="mod">
          <ac:chgData name="Hồng Chuyên Nguyễn" userId="e0307fbae7bdef2e" providerId="LiveId" clId="{DE4ED397-FD13-4A0F-91E0-34745B1CA5BF}" dt="2026-07-04T08:23:12.345" v="465"/>
          <ac:spMkLst>
            <pc:docMk/>
            <pc:sldMk cId="0" sldId="309"/>
            <ac:spMk id="30" creationId="{7D87C380-DC5C-96FD-B0C5-F5C1331F6E7C}"/>
          </ac:spMkLst>
        </pc:spChg>
        <pc:picChg chg="mod">
          <ac:chgData name="Hồng Chuyên Nguyễn" userId="e0307fbae7bdef2e" providerId="LiveId" clId="{DE4ED397-FD13-4A0F-91E0-34745B1CA5BF}" dt="2026-07-04T08:21:48.326" v="443" actId="1076"/>
          <ac:picMkLst>
            <pc:docMk/>
            <pc:sldMk cId="0" sldId="309"/>
            <ac:picMk id="3" creationId="{00000000-0000-0000-0000-000000000000}"/>
          </ac:picMkLst>
        </pc:picChg>
        <pc:picChg chg="mod">
          <ac:chgData name="Hồng Chuyên Nguyễn" userId="e0307fbae7bdef2e" providerId="LiveId" clId="{DE4ED397-FD13-4A0F-91E0-34745B1CA5BF}" dt="2026-07-06T10:02:09.002" v="1608" actId="1076"/>
          <ac:picMkLst>
            <pc:docMk/>
            <pc:sldMk cId="0" sldId="309"/>
            <ac:picMk id="10" creationId="{D0762963-2440-9F8C-3162-A822293191FF}"/>
          </ac:picMkLst>
        </pc:picChg>
        <pc:picChg chg="mod">
          <ac:chgData name="Hồng Chuyên Nguyễn" userId="e0307fbae7bdef2e" providerId="LiveId" clId="{DE4ED397-FD13-4A0F-91E0-34745B1CA5BF}" dt="2026-07-07T04:03:38.169" v="1993" actId="1076"/>
          <ac:picMkLst>
            <pc:docMk/>
            <pc:sldMk cId="0" sldId="309"/>
            <ac:picMk id="11" creationId="{00000000-0000-0000-0000-000000000000}"/>
          </ac:picMkLst>
        </pc:picChg>
        <pc:picChg chg="mod">
          <ac:chgData name="Hồng Chuyên Nguyễn" userId="e0307fbae7bdef2e" providerId="LiveId" clId="{DE4ED397-FD13-4A0F-91E0-34745B1CA5BF}" dt="2026-07-07T04:03:43.760" v="1995" actId="1076"/>
          <ac:picMkLst>
            <pc:docMk/>
            <pc:sldMk cId="0" sldId="309"/>
            <ac:picMk id="14" creationId="{00000000-0000-0000-0000-000000000000}"/>
          </ac:picMkLst>
        </pc:picChg>
        <pc:picChg chg="add mod">
          <ac:chgData name="Hồng Chuyên Nguyễn" userId="e0307fbae7bdef2e" providerId="LiveId" clId="{DE4ED397-FD13-4A0F-91E0-34745B1CA5BF}" dt="2026-07-07T04:01:59.043" v="1983" actId="1076"/>
          <ac:picMkLst>
            <pc:docMk/>
            <pc:sldMk cId="0" sldId="309"/>
            <ac:picMk id="38" creationId="{56E83E97-1604-2C39-B6F9-01024BABAAF0}"/>
          </ac:picMkLst>
        </pc:picChg>
        <pc:picChg chg="mod">
          <ac:chgData name="Hồng Chuyên Nguyễn" userId="e0307fbae7bdef2e" providerId="LiveId" clId="{DE4ED397-FD13-4A0F-91E0-34745B1CA5BF}" dt="2026-07-07T04:02:00.202" v="1984" actId="1076"/>
          <ac:picMkLst>
            <pc:docMk/>
            <pc:sldMk cId="0" sldId="309"/>
            <ac:picMk id="40" creationId="{14492A8E-198F-43B9-A280-30C4B1CE845D}"/>
          </ac:picMkLst>
        </pc:picChg>
        <pc:picChg chg="add mod">
          <ac:chgData name="Hồng Chuyên Nguyễn" userId="e0307fbae7bdef2e" providerId="LiveId" clId="{DE4ED397-FD13-4A0F-91E0-34745B1CA5BF}" dt="2026-07-07T03:25:35.183" v="1951" actId="1076"/>
          <ac:picMkLst>
            <pc:docMk/>
            <pc:sldMk cId="0" sldId="309"/>
            <ac:picMk id="42" creationId="{5170C0A7-6464-FBAF-9809-DDAC64B393E1}"/>
          </ac:picMkLst>
        </pc:picChg>
        <pc:picChg chg="del">
          <ac:chgData name="Hồng Chuyên Nguyễn" userId="e0307fbae7bdef2e" providerId="LiveId" clId="{DE4ED397-FD13-4A0F-91E0-34745B1CA5BF}" dt="2026-07-07T04:01:54.775" v="1980" actId="478"/>
          <ac:picMkLst>
            <pc:docMk/>
            <pc:sldMk cId="0" sldId="309"/>
            <ac:picMk id="43" creationId="{8A5186F4-08C5-4195-B640-E33FDC0DB3BE}"/>
          </ac:picMkLst>
        </pc:picChg>
        <pc:picChg chg="mod">
          <ac:chgData name="Hồng Chuyên Nguyễn" userId="e0307fbae7bdef2e" providerId="LiveId" clId="{DE4ED397-FD13-4A0F-91E0-34745B1CA5BF}" dt="2026-07-07T04:03:24.472" v="1991" actId="1076"/>
          <ac:picMkLst>
            <pc:docMk/>
            <pc:sldMk cId="0" sldId="309"/>
            <ac:picMk id="1026" creationId="{916FC56C-7A4B-9EE4-9E3A-17AD148DC0E6}"/>
          </ac:picMkLst>
        </pc:picChg>
        <pc:picChg chg="mod">
          <ac:chgData name="Hồng Chuyên Nguyễn" userId="e0307fbae7bdef2e" providerId="LiveId" clId="{DE4ED397-FD13-4A0F-91E0-34745B1CA5BF}" dt="2026-07-07T04:03:49.274" v="1998" actId="1076"/>
          <ac:picMkLst>
            <pc:docMk/>
            <pc:sldMk cId="0" sldId="309"/>
            <ac:picMk id="2052" creationId="{7CDEF2AC-0542-429D-BCA4-9CDB7C905BBF}"/>
          </ac:picMkLst>
        </pc:picChg>
      </pc:sldChg>
      <pc:sldChg chg="addSp delSp modSp mod">
        <pc:chgData name="Hồng Chuyên Nguyễn" userId="e0307fbae7bdef2e" providerId="LiveId" clId="{DE4ED397-FD13-4A0F-91E0-34745B1CA5BF}" dt="2026-07-07T03:08:25.554" v="1831" actId="165"/>
        <pc:sldMkLst>
          <pc:docMk/>
          <pc:sldMk cId="2123587328" sldId="310"/>
        </pc:sldMkLst>
        <pc:grpChg chg="add del mod">
          <ac:chgData name="Hồng Chuyên Nguyễn" userId="e0307fbae7bdef2e" providerId="LiveId" clId="{DE4ED397-FD13-4A0F-91E0-34745B1CA5BF}" dt="2026-07-07T03:08:25.554" v="1831" actId="165"/>
          <ac:grpSpMkLst>
            <pc:docMk/>
            <pc:sldMk cId="2123587328" sldId="310"/>
            <ac:grpSpMk id="4" creationId="{31ADA6D2-ACC8-CFC1-5A74-0340E1CF2B58}"/>
          </ac:grpSpMkLst>
        </pc:grpChg>
        <pc:picChg chg="mod topLvl">
          <ac:chgData name="Hồng Chuyên Nguyễn" userId="e0307fbae7bdef2e" providerId="LiveId" clId="{DE4ED397-FD13-4A0F-91E0-34745B1CA5BF}" dt="2026-07-07T03:08:25.554" v="1831" actId="165"/>
          <ac:picMkLst>
            <pc:docMk/>
            <pc:sldMk cId="2123587328" sldId="310"/>
            <ac:picMk id="3" creationId="{312353AE-3C93-4B3E-A5DA-2C12DAC26E9B}"/>
          </ac:picMkLst>
        </pc:picChg>
        <pc:picChg chg="mod topLvl">
          <ac:chgData name="Hồng Chuyên Nguyễn" userId="e0307fbae7bdef2e" providerId="LiveId" clId="{DE4ED397-FD13-4A0F-91E0-34745B1CA5BF}" dt="2026-07-07T03:08:25.554" v="1831" actId="165"/>
          <ac:picMkLst>
            <pc:docMk/>
            <pc:sldMk cId="2123587328" sldId="310"/>
            <ac:picMk id="10" creationId="{90E86323-44EA-4250-A02D-4F8337A7AEDF}"/>
          </ac:picMkLst>
        </pc:picChg>
        <pc:picChg chg="mod topLvl">
          <ac:chgData name="Hồng Chuyên Nguyễn" userId="e0307fbae7bdef2e" providerId="LiveId" clId="{DE4ED397-FD13-4A0F-91E0-34745B1CA5BF}" dt="2026-07-07T03:08:25.554" v="1831" actId="165"/>
          <ac:picMkLst>
            <pc:docMk/>
            <pc:sldMk cId="2123587328" sldId="310"/>
            <ac:picMk id="13" creationId="{D1B4EFA1-A169-4D11-8966-168037D90D4D}"/>
          </ac:picMkLst>
        </pc:picChg>
        <pc:picChg chg="mod topLvl">
          <ac:chgData name="Hồng Chuyên Nguyễn" userId="e0307fbae7bdef2e" providerId="LiveId" clId="{DE4ED397-FD13-4A0F-91E0-34745B1CA5BF}" dt="2026-07-07T03:08:25.554" v="1831" actId="165"/>
          <ac:picMkLst>
            <pc:docMk/>
            <pc:sldMk cId="2123587328" sldId="310"/>
            <ac:picMk id="3074" creationId="{A691797A-3873-4817-0D28-0172F7C57995}"/>
          </ac:picMkLst>
        </pc:picChg>
      </pc:sldChg>
      <pc:sldChg chg="modSp mod">
        <pc:chgData name="Hồng Chuyên Nguyễn" userId="e0307fbae7bdef2e" providerId="LiveId" clId="{DE4ED397-FD13-4A0F-91E0-34745B1CA5BF}" dt="2026-07-07T03:16:12.881" v="1890" actId="1076"/>
        <pc:sldMkLst>
          <pc:docMk/>
          <pc:sldMk cId="3907807537" sldId="313"/>
        </pc:sldMkLst>
        <pc:picChg chg="mod">
          <ac:chgData name="Hồng Chuyên Nguyễn" userId="e0307fbae7bdef2e" providerId="LiveId" clId="{DE4ED397-FD13-4A0F-91E0-34745B1CA5BF}" dt="2026-07-07T03:16:12.881" v="1890" actId="1076"/>
          <ac:picMkLst>
            <pc:docMk/>
            <pc:sldMk cId="3907807537" sldId="313"/>
            <ac:picMk id="4" creationId="{2E0FA1CA-A843-DC91-BDC6-58EB6D7BF46C}"/>
          </ac:picMkLst>
        </pc:picChg>
      </pc:sldChg>
      <pc:sldChg chg="modSp mod">
        <pc:chgData name="Hồng Chuyên Nguyễn" userId="e0307fbae7bdef2e" providerId="LiveId" clId="{DE4ED397-FD13-4A0F-91E0-34745B1CA5BF}" dt="2026-07-07T03:13:00.804" v="1872" actId="1076"/>
        <pc:sldMkLst>
          <pc:docMk/>
          <pc:sldMk cId="1690316511" sldId="314"/>
        </pc:sldMkLst>
        <pc:picChg chg="mod">
          <ac:chgData name="Hồng Chuyên Nguyễn" userId="e0307fbae7bdef2e" providerId="LiveId" clId="{DE4ED397-FD13-4A0F-91E0-34745B1CA5BF}" dt="2026-07-07T03:12:56.387" v="1870" actId="14100"/>
          <ac:picMkLst>
            <pc:docMk/>
            <pc:sldMk cId="1690316511" sldId="314"/>
            <ac:picMk id="7" creationId="{8C694A38-D693-0B51-F45F-B188D38BACFD}"/>
          </ac:picMkLst>
        </pc:picChg>
        <pc:picChg chg="mod">
          <ac:chgData name="Hồng Chuyên Nguyễn" userId="e0307fbae7bdef2e" providerId="LiveId" clId="{DE4ED397-FD13-4A0F-91E0-34745B1CA5BF}" dt="2026-07-07T03:12:57.853" v="1871" actId="1076"/>
          <ac:picMkLst>
            <pc:docMk/>
            <pc:sldMk cId="1690316511" sldId="314"/>
            <ac:picMk id="12" creationId="{BA7C7598-9A39-AC2D-FE2D-233F251A502A}"/>
          </ac:picMkLst>
        </pc:picChg>
        <pc:picChg chg="mod">
          <ac:chgData name="Hồng Chuyên Nguyễn" userId="e0307fbae7bdef2e" providerId="LiveId" clId="{DE4ED397-FD13-4A0F-91E0-34745B1CA5BF}" dt="2026-07-07T03:13:00.804" v="1872" actId="1076"/>
          <ac:picMkLst>
            <pc:docMk/>
            <pc:sldMk cId="1690316511" sldId="314"/>
            <ac:picMk id="14" creationId="{70FCEFC3-9930-B8EF-57CF-70F546CE3B7C}"/>
          </ac:picMkLst>
        </pc:picChg>
        <pc:picChg chg="mod modCrop">
          <ac:chgData name="Hồng Chuyên Nguyễn" userId="e0307fbae7bdef2e" providerId="LiveId" clId="{DE4ED397-FD13-4A0F-91E0-34745B1CA5BF}" dt="2026-07-07T03:12:51.232" v="1868" actId="732"/>
          <ac:picMkLst>
            <pc:docMk/>
            <pc:sldMk cId="1690316511" sldId="314"/>
            <ac:picMk id="16" creationId="{43D4BEBC-C0F7-6C5D-AA20-5EF4C813000D}"/>
          </ac:picMkLst>
        </pc:picChg>
      </pc:sldChg>
      <pc:sldChg chg="addSp delSp modSp mod delAnim modAnim">
        <pc:chgData name="Hồng Chuyên Nguyễn" userId="e0307fbae7bdef2e" providerId="LiveId" clId="{DE4ED397-FD13-4A0F-91E0-34745B1CA5BF}" dt="2026-07-07T04:13:43.976" v="2020" actId="1076"/>
        <pc:sldMkLst>
          <pc:docMk/>
          <pc:sldMk cId="131848274" sldId="316"/>
        </pc:sldMkLst>
        <pc:spChg chg="mod">
          <ac:chgData name="Hồng Chuyên Nguyễn" userId="e0307fbae7bdef2e" providerId="LiveId" clId="{DE4ED397-FD13-4A0F-91E0-34745B1CA5BF}" dt="2026-07-04T08:44:21.411" v="950" actId="20577"/>
          <ac:spMkLst>
            <pc:docMk/>
            <pc:sldMk cId="131848274" sldId="316"/>
            <ac:spMk id="13" creationId="{6C82A8DE-DCEB-4FDA-94D3-C69F6EEABF64}"/>
          </ac:spMkLst>
        </pc:spChg>
        <pc:grpChg chg="add del mod">
          <ac:chgData name="Hồng Chuyên Nguyễn" userId="e0307fbae7bdef2e" providerId="LiveId" clId="{DE4ED397-FD13-4A0F-91E0-34745B1CA5BF}" dt="2026-07-07T03:10:05.674" v="1857" actId="165"/>
          <ac:grpSpMkLst>
            <pc:docMk/>
            <pc:sldMk cId="131848274" sldId="316"/>
            <ac:grpSpMk id="2" creationId="{40E69115-2D93-4645-9A06-006525E84C56}"/>
          </ac:grpSpMkLst>
        </pc:grpChg>
        <pc:grpChg chg="add mod">
          <ac:chgData name="Hồng Chuyên Nguyễn" userId="e0307fbae7bdef2e" providerId="LiveId" clId="{DE4ED397-FD13-4A0F-91E0-34745B1CA5BF}" dt="2026-07-07T03:10:11.611" v="1858" actId="164"/>
          <ac:grpSpMkLst>
            <pc:docMk/>
            <pc:sldMk cId="131848274" sldId="316"/>
            <ac:grpSpMk id="4" creationId="{0B33A1FF-132E-73F7-1AED-DE8E48500481}"/>
          </ac:grpSpMkLst>
        </pc:grpChg>
        <pc:picChg chg="add mod">
          <ac:chgData name="Hồng Chuyên Nguyễn" userId="e0307fbae7bdef2e" providerId="LiveId" clId="{DE4ED397-FD13-4A0F-91E0-34745B1CA5BF}" dt="2026-07-07T04:13:43.976" v="2020" actId="1076"/>
          <ac:picMkLst>
            <pc:docMk/>
            <pc:sldMk cId="131848274" sldId="316"/>
            <ac:picMk id="2" creationId="{03414918-046C-308B-9F23-846658EA64CF}"/>
          </ac:picMkLst>
        </pc:picChg>
        <pc:picChg chg="del">
          <ac:chgData name="Hồng Chuyên Nguyễn" userId="e0307fbae7bdef2e" providerId="LiveId" clId="{DE4ED397-FD13-4A0F-91E0-34745B1CA5BF}" dt="2026-07-07T03:35:56.457" v="1955" actId="478"/>
          <ac:picMkLst>
            <pc:docMk/>
            <pc:sldMk cId="131848274" sldId="316"/>
            <ac:picMk id="3" creationId="{45F5F95F-4EDD-F3ED-B46E-315D21EF7155}"/>
          </ac:picMkLst>
        </pc:picChg>
        <pc:picChg chg="mod topLvl">
          <ac:chgData name="Hồng Chuyên Nguyễn" userId="e0307fbae7bdef2e" providerId="LiveId" clId="{DE4ED397-FD13-4A0F-91E0-34745B1CA5BF}" dt="2026-07-07T03:10:18.973" v="1863" actId="1036"/>
          <ac:picMkLst>
            <pc:docMk/>
            <pc:sldMk cId="131848274" sldId="316"/>
            <ac:picMk id="7" creationId="{E62A4A75-6FDF-476B-8972-814799F82AEE}"/>
          </ac:picMkLst>
        </pc:picChg>
        <pc:picChg chg="mod topLvl">
          <ac:chgData name="Hồng Chuyên Nguyễn" userId="e0307fbae7bdef2e" providerId="LiveId" clId="{DE4ED397-FD13-4A0F-91E0-34745B1CA5BF}" dt="2026-07-07T03:10:18.973" v="1863" actId="1036"/>
          <ac:picMkLst>
            <pc:docMk/>
            <pc:sldMk cId="131848274" sldId="316"/>
            <ac:picMk id="1026" creationId="{A0E9A573-410E-9456-8179-02E66A64A513}"/>
          </ac:picMkLst>
        </pc:picChg>
        <pc:picChg chg="mod topLvl">
          <ac:chgData name="Hồng Chuyên Nguyễn" userId="e0307fbae7bdef2e" providerId="LiveId" clId="{DE4ED397-FD13-4A0F-91E0-34745B1CA5BF}" dt="2026-07-07T03:10:18.973" v="1863" actId="1036"/>
          <ac:picMkLst>
            <pc:docMk/>
            <pc:sldMk cId="131848274" sldId="316"/>
            <ac:picMk id="1028" creationId="{A91BBC5B-037F-78F8-62A6-F1532E71D40A}"/>
          </ac:picMkLst>
        </pc:picChg>
        <pc:picChg chg="mod topLvl">
          <ac:chgData name="Hồng Chuyên Nguyễn" userId="e0307fbae7bdef2e" providerId="LiveId" clId="{DE4ED397-FD13-4A0F-91E0-34745B1CA5BF}" dt="2026-07-07T03:10:18.973" v="1863" actId="1036"/>
          <ac:picMkLst>
            <pc:docMk/>
            <pc:sldMk cId="131848274" sldId="316"/>
            <ac:picMk id="1030" creationId="{37751711-148F-3A32-ED99-16CF6FB3F7CA}"/>
          </ac:picMkLst>
        </pc:picChg>
        <pc:picChg chg="mod topLvl">
          <ac:chgData name="Hồng Chuyên Nguyễn" userId="e0307fbae7bdef2e" providerId="LiveId" clId="{DE4ED397-FD13-4A0F-91E0-34745B1CA5BF}" dt="2026-07-07T03:10:18.973" v="1863" actId="1036"/>
          <ac:picMkLst>
            <pc:docMk/>
            <pc:sldMk cId="131848274" sldId="316"/>
            <ac:picMk id="1032" creationId="{DC42B697-3921-0CC5-D285-D072730B752F}"/>
          </ac:picMkLst>
        </pc:picChg>
      </pc:sldChg>
      <pc:sldChg chg="addSp delSp modSp mod">
        <pc:chgData name="Hồng Chuyên Nguyễn" userId="e0307fbae7bdef2e" providerId="LiveId" clId="{DE4ED397-FD13-4A0F-91E0-34745B1CA5BF}" dt="2026-07-07T03:03:30.257" v="1821" actId="14826"/>
        <pc:sldMkLst>
          <pc:docMk/>
          <pc:sldMk cId="3141350695" sldId="318"/>
        </pc:sldMkLst>
        <pc:grpChg chg="add del mod">
          <ac:chgData name="Hồng Chuyên Nguyễn" userId="e0307fbae7bdef2e" providerId="LiveId" clId="{DE4ED397-FD13-4A0F-91E0-34745B1CA5BF}" dt="2026-07-07T03:03:16.386" v="1820" actId="165"/>
          <ac:grpSpMkLst>
            <pc:docMk/>
            <pc:sldMk cId="3141350695" sldId="318"/>
            <ac:grpSpMk id="2" creationId="{FA102EEC-8D4D-1D67-A581-239B91FC3A2B}"/>
          </ac:grpSpMkLst>
        </pc:grpChg>
        <pc:picChg chg="mod topLvl">
          <ac:chgData name="Hồng Chuyên Nguyễn" userId="e0307fbae7bdef2e" providerId="LiveId" clId="{DE4ED397-FD13-4A0F-91E0-34745B1CA5BF}" dt="2026-07-07T03:03:16.386" v="1820" actId="165"/>
          <ac:picMkLst>
            <pc:docMk/>
            <pc:sldMk cId="3141350695" sldId="318"/>
            <ac:picMk id="24" creationId="{2CC510D1-2C75-4F45-84F8-6033ABA5585B}"/>
          </ac:picMkLst>
        </pc:picChg>
        <pc:picChg chg="mod topLvl">
          <ac:chgData name="Hồng Chuyên Nguyễn" userId="e0307fbae7bdef2e" providerId="LiveId" clId="{DE4ED397-FD13-4A0F-91E0-34745B1CA5BF}" dt="2026-07-07T03:03:30.257" v="1821" actId="14826"/>
          <ac:picMkLst>
            <pc:docMk/>
            <pc:sldMk cId="3141350695" sldId="318"/>
            <ac:picMk id="30" creationId="{0FABFF5D-85A8-462E-90B6-99D0882D9965}"/>
          </ac:picMkLst>
        </pc:picChg>
        <pc:picChg chg="mod topLvl">
          <ac:chgData name="Hồng Chuyên Nguyễn" userId="e0307fbae7bdef2e" providerId="LiveId" clId="{DE4ED397-FD13-4A0F-91E0-34745B1CA5BF}" dt="2026-07-07T03:03:16.386" v="1820" actId="165"/>
          <ac:picMkLst>
            <pc:docMk/>
            <pc:sldMk cId="3141350695" sldId="318"/>
            <ac:picMk id="3074" creationId="{95D80EEF-29C7-E4EE-BE3F-CBC293B4A302}"/>
          </ac:picMkLst>
        </pc:picChg>
        <pc:picChg chg="mod topLvl">
          <ac:chgData name="Hồng Chuyên Nguyễn" userId="e0307fbae7bdef2e" providerId="LiveId" clId="{DE4ED397-FD13-4A0F-91E0-34745B1CA5BF}" dt="2026-07-07T03:03:16.386" v="1820" actId="165"/>
          <ac:picMkLst>
            <pc:docMk/>
            <pc:sldMk cId="3141350695" sldId="318"/>
            <ac:picMk id="3076" creationId="{F78C8A48-18A4-731F-473D-79386E84B5A5}"/>
          </ac:picMkLst>
        </pc:picChg>
      </pc:sldChg>
      <pc:sldChg chg="modSp mod">
        <pc:chgData name="Hồng Chuyên Nguyễn" userId="e0307fbae7bdef2e" providerId="LiveId" clId="{DE4ED397-FD13-4A0F-91E0-34745B1CA5BF}" dt="2026-07-07T03:14:33.837" v="1889" actId="1076"/>
        <pc:sldMkLst>
          <pc:docMk/>
          <pc:sldMk cId="132376907" sldId="319"/>
        </pc:sldMkLst>
        <pc:picChg chg="mod">
          <ac:chgData name="Hồng Chuyên Nguyễn" userId="e0307fbae7bdef2e" providerId="LiveId" clId="{DE4ED397-FD13-4A0F-91E0-34745B1CA5BF}" dt="2026-07-07T03:14:33.837" v="1889" actId="1076"/>
          <ac:picMkLst>
            <pc:docMk/>
            <pc:sldMk cId="132376907" sldId="319"/>
            <ac:picMk id="3" creationId="{CFB451FC-028C-4A22-BBAA-B5928FF07290}"/>
          </ac:picMkLst>
        </pc:picChg>
      </pc:sldChg>
      <pc:sldChg chg="addSp delSp modSp mod">
        <pc:chgData name="Hồng Chuyên Nguyễn" userId="e0307fbae7bdef2e" providerId="LiveId" clId="{DE4ED397-FD13-4A0F-91E0-34745B1CA5BF}" dt="2026-07-04T08:54:17.546" v="1146" actId="1076"/>
        <pc:sldMkLst>
          <pc:docMk/>
          <pc:sldMk cId="3523971637" sldId="326"/>
        </pc:sldMkLst>
        <pc:picChg chg="mod">
          <ac:chgData name="Hồng Chuyên Nguyễn" userId="e0307fbae7bdef2e" providerId="LiveId" clId="{DE4ED397-FD13-4A0F-91E0-34745B1CA5BF}" dt="2026-07-04T08:28:08.105" v="568" actId="1076"/>
          <ac:picMkLst>
            <pc:docMk/>
            <pc:sldMk cId="3523971637" sldId="326"/>
            <ac:picMk id="17" creationId="{F3CA3A64-F0C1-1D55-4C7D-B0EE01A7FC3C}"/>
          </ac:picMkLst>
        </pc:picChg>
        <pc:picChg chg="add mod">
          <ac:chgData name="Hồng Chuyên Nguyễn" userId="e0307fbae7bdef2e" providerId="LiveId" clId="{DE4ED397-FD13-4A0F-91E0-34745B1CA5BF}" dt="2026-07-04T08:28:13.006" v="571" actId="1076"/>
          <ac:picMkLst>
            <pc:docMk/>
            <pc:sldMk cId="3523971637" sldId="326"/>
            <ac:picMk id="26" creationId="{00336113-69BE-8CC5-C2B8-48B38764A739}"/>
          </ac:picMkLst>
        </pc:picChg>
        <pc:picChg chg="add mod">
          <ac:chgData name="Hồng Chuyên Nguyễn" userId="e0307fbae7bdef2e" providerId="LiveId" clId="{DE4ED397-FD13-4A0F-91E0-34745B1CA5BF}" dt="2026-07-04T08:54:17.546" v="1146" actId="1076"/>
          <ac:picMkLst>
            <pc:docMk/>
            <pc:sldMk cId="3523971637" sldId="326"/>
            <ac:picMk id="32" creationId="{BFDE248F-BFB9-0FB6-9A64-232B749D555C}"/>
          </ac:picMkLst>
        </pc:picChg>
      </pc:sldChg>
      <pc:sldChg chg="modSp mod">
        <pc:chgData name="Hồng Chuyên Nguyễn" userId="e0307fbae7bdef2e" providerId="LiveId" clId="{DE4ED397-FD13-4A0F-91E0-34745B1CA5BF}" dt="2026-07-04T08:06:16.275" v="175" actId="1076"/>
        <pc:sldMkLst>
          <pc:docMk/>
          <pc:sldMk cId="730381207" sldId="331"/>
        </pc:sldMkLst>
        <pc:picChg chg="mod">
          <ac:chgData name="Hồng Chuyên Nguyễn" userId="e0307fbae7bdef2e" providerId="LiveId" clId="{DE4ED397-FD13-4A0F-91E0-34745B1CA5BF}" dt="2026-07-04T08:06:13.491" v="174" actId="1076"/>
          <ac:picMkLst>
            <pc:docMk/>
            <pc:sldMk cId="730381207" sldId="331"/>
            <ac:picMk id="37" creationId="{AE1BA8F9-4098-E93C-73F9-C5FFFDE04303}"/>
          </ac:picMkLst>
        </pc:picChg>
        <pc:picChg chg="mod">
          <ac:chgData name="Hồng Chuyên Nguyễn" userId="e0307fbae7bdef2e" providerId="LiveId" clId="{DE4ED397-FD13-4A0F-91E0-34745B1CA5BF}" dt="2026-07-04T08:06:16.275" v="175" actId="1076"/>
          <ac:picMkLst>
            <pc:docMk/>
            <pc:sldMk cId="730381207" sldId="331"/>
            <ac:picMk id="39" creationId="{CA3A94C1-1605-5AAB-85CD-4CFA4600EFA6}"/>
          </ac:picMkLst>
        </pc:picChg>
      </pc:sldChg>
      <pc:sldChg chg="delSp modSp mod">
        <pc:chgData name="Hồng Chuyên Nguyễn" userId="e0307fbae7bdef2e" providerId="LiveId" clId="{DE4ED397-FD13-4A0F-91E0-34745B1CA5BF}" dt="2026-07-07T01:39:49.859" v="1673" actId="478"/>
        <pc:sldMkLst>
          <pc:docMk/>
          <pc:sldMk cId="2394235447" sldId="332"/>
        </pc:sldMkLst>
        <pc:spChg chg="mod topLvl">
          <ac:chgData name="Hồng Chuyên Nguyễn" userId="e0307fbae7bdef2e" providerId="LiveId" clId="{DE4ED397-FD13-4A0F-91E0-34745B1CA5BF}" dt="2026-07-07T01:39:47.465" v="1672" actId="165"/>
          <ac:spMkLst>
            <pc:docMk/>
            <pc:sldMk cId="2394235447" sldId="332"/>
            <ac:spMk id="10" creationId="{A57209E0-3A10-A7CC-4E10-7A868562B1D4}"/>
          </ac:spMkLst>
        </pc:spChg>
        <pc:spChg chg="mod topLvl">
          <ac:chgData name="Hồng Chuyên Nguyễn" userId="e0307fbae7bdef2e" providerId="LiveId" clId="{DE4ED397-FD13-4A0F-91E0-34745B1CA5BF}" dt="2026-07-07T01:39:47.465" v="1672" actId="165"/>
          <ac:spMkLst>
            <pc:docMk/>
            <pc:sldMk cId="2394235447" sldId="332"/>
            <ac:spMk id="11" creationId="{899DEAA5-331D-E80E-8E78-C27FA2672282}"/>
          </ac:spMkLst>
        </pc:spChg>
        <pc:spChg chg="mod topLvl">
          <ac:chgData name="Hồng Chuyên Nguyễn" userId="e0307fbae7bdef2e" providerId="LiveId" clId="{DE4ED397-FD13-4A0F-91E0-34745B1CA5BF}" dt="2026-07-07T01:39:47.465" v="1672" actId="165"/>
          <ac:spMkLst>
            <pc:docMk/>
            <pc:sldMk cId="2394235447" sldId="332"/>
            <ac:spMk id="12" creationId="{5044AA40-AC62-486D-B2ED-CBF3157137D8}"/>
          </ac:spMkLst>
        </pc:spChg>
        <pc:spChg chg="mod topLvl">
          <ac:chgData name="Hồng Chuyên Nguyễn" userId="e0307fbae7bdef2e" providerId="LiveId" clId="{DE4ED397-FD13-4A0F-91E0-34745B1CA5BF}" dt="2026-07-07T01:39:47.465" v="1672" actId="165"/>
          <ac:spMkLst>
            <pc:docMk/>
            <pc:sldMk cId="2394235447" sldId="332"/>
            <ac:spMk id="14" creationId="{F064FC14-2655-9518-5BE4-C1D3EE1DDE0C}"/>
          </ac:spMkLst>
        </pc:spChg>
        <pc:spChg chg="mod topLvl">
          <ac:chgData name="Hồng Chuyên Nguyễn" userId="e0307fbae7bdef2e" providerId="LiveId" clId="{DE4ED397-FD13-4A0F-91E0-34745B1CA5BF}" dt="2026-07-07T01:39:47.465" v="1672" actId="165"/>
          <ac:spMkLst>
            <pc:docMk/>
            <pc:sldMk cId="2394235447" sldId="332"/>
            <ac:spMk id="19" creationId="{8B51AAB2-B96D-91A4-BCA7-FC993F7351EF}"/>
          </ac:spMkLst>
        </pc:spChg>
        <pc:grpChg chg="del">
          <ac:chgData name="Hồng Chuyên Nguyễn" userId="e0307fbae7bdef2e" providerId="LiveId" clId="{DE4ED397-FD13-4A0F-91E0-34745B1CA5BF}" dt="2026-07-07T01:39:47.465" v="1672" actId="165"/>
          <ac:grpSpMkLst>
            <pc:docMk/>
            <pc:sldMk cId="2394235447" sldId="332"/>
            <ac:grpSpMk id="22" creationId="{801DC1EB-A8EB-EA0C-22FF-C0BB94412A2E}"/>
          </ac:grpSpMkLst>
        </pc:grpChg>
        <pc:picChg chg="del mod topLvl">
          <ac:chgData name="Hồng Chuyên Nguyễn" userId="e0307fbae7bdef2e" providerId="LiveId" clId="{DE4ED397-FD13-4A0F-91E0-34745B1CA5BF}" dt="2026-07-07T01:39:49.859" v="1673" actId="478"/>
          <ac:picMkLst>
            <pc:docMk/>
            <pc:sldMk cId="2394235447" sldId="332"/>
            <ac:picMk id="21" creationId="{C3B04AC1-624C-DCD3-757A-4A9575950643}"/>
          </ac:picMkLst>
        </pc:picChg>
      </pc:sldChg>
      <pc:sldChg chg="addSp delSp modSp mod delAnim modAnim">
        <pc:chgData name="Hồng Chuyên Nguyễn" userId="e0307fbae7bdef2e" providerId="LiveId" clId="{DE4ED397-FD13-4A0F-91E0-34745B1CA5BF}" dt="2026-07-07T04:21:07.235" v="2024" actId="1076"/>
        <pc:sldMkLst>
          <pc:docMk/>
          <pc:sldMk cId="2105387633" sldId="333"/>
        </pc:sldMkLst>
        <pc:spChg chg="mod">
          <ac:chgData name="Hồng Chuyên Nguyễn" userId="e0307fbae7bdef2e" providerId="LiveId" clId="{DE4ED397-FD13-4A0F-91E0-34745B1CA5BF}" dt="2026-07-04T08:44:56.098" v="976" actId="20577"/>
          <ac:spMkLst>
            <pc:docMk/>
            <pc:sldMk cId="2105387633" sldId="333"/>
            <ac:spMk id="13" creationId="{95465AED-C289-F9E2-5538-D066FA3971B5}"/>
          </ac:spMkLst>
        </pc:spChg>
        <pc:picChg chg="mod">
          <ac:chgData name="Hồng Chuyên Nguyễn" userId="e0307fbae7bdef2e" providerId="LiveId" clId="{DE4ED397-FD13-4A0F-91E0-34745B1CA5BF}" dt="2026-07-07T03:10:27.637" v="1865" actId="1076"/>
          <ac:picMkLst>
            <pc:docMk/>
            <pc:sldMk cId="2105387633" sldId="333"/>
            <ac:picMk id="4" creationId="{0114DF2B-72D2-CC2D-07F9-0DF2DC66CB6D}"/>
          </ac:picMkLst>
        </pc:picChg>
        <pc:picChg chg="mod">
          <ac:chgData name="Hồng Chuyên Nguyễn" userId="e0307fbae7bdef2e" providerId="LiveId" clId="{DE4ED397-FD13-4A0F-91E0-34745B1CA5BF}" dt="2026-07-07T03:10:25.945" v="1864" actId="1076"/>
          <ac:picMkLst>
            <pc:docMk/>
            <pc:sldMk cId="2105387633" sldId="333"/>
            <ac:picMk id="5" creationId="{A31A4307-836E-647E-4839-030A796F8BEF}"/>
          </ac:picMkLst>
        </pc:picChg>
        <pc:picChg chg="add mod">
          <ac:chgData name="Hồng Chuyên Nguyễn" userId="e0307fbae7bdef2e" providerId="LiveId" clId="{DE4ED397-FD13-4A0F-91E0-34745B1CA5BF}" dt="2026-07-07T04:21:07.235" v="2024" actId="1076"/>
          <ac:picMkLst>
            <pc:docMk/>
            <pc:sldMk cId="2105387633" sldId="333"/>
            <ac:picMk id="6" creationId="{A1AE7421-7968-03DB-AB77-8772744BAF7E}"/>
          </ac:picMkLst>
        </pc:picChg>
        <pc:picChg chg="del">
          <ac:chgData name="Hồng Chuyên Nguyễn" userId="e0307fbae7bdef2e" providerId="LiveId" clId="{DE4ED397-FD13-4A0F-91E0-34745B1CA5BF}" dt="2026-07-07T03:35:51.054" v="1954" actId="478"/>
          <ac:picMkLst>
            <pc:docMk/>
            <pc:sldMk cId="2105387633" sldId="333"/>
            <ac:picMk id="6" creationId="{A5B0AF1A-3882-B188-C081-DD0FC39B721F}"/>
          </ac:picMkLst>
        </pc:picChg>
      </pc:sldChg>
      <pc:sldChg chg="modSp mod">
        <pc:chgData name="Hồng Chuyên Nguyễn" userId="e0307fbae7bdef2e" providerId="LiveId" clId="{DE4ED397-FD13-4A0F-91E0-34745B1CA5BF}" dt="2026-07-07T03:13:26.046" v="1880" actId="14100"/>
        <pc:sldMkLst>
          <pc:docMk/>
          <pc:sldMk cId="2444620437" sldId="335"/>
        </pc:sldMkLst>
        <pc:picChg chg="mod">
          <ac:chgData name="Hồng Chuyên Nguyễn" userId="e0307fbae7bdef2e" providerId="LiveId" clId="{DE4ED397-FD13-4A0F-91E0-34745B1CA5BF}" dt="2026-07-07T03:13:26.046" v="1880" actId="14100"/>
          <ac:picMkLst>
            <pc:docMk/>
            <pc:sldMk cId="2444620437" sldId="335"/>
            <ac:picMk id="8" creationId="{9642568E-B251-8016-A38D-DD83633EDD8C}"/>
          </ac:picMkLst>
        </pc:picChg>
        <pc:picChg chg="mod">
          <ac:chgData name="Hồng Chuyên Nguyễn" userId="e0307fbae7bdef2e" providerId="LiveId" clId="{DE4ED397-FD13-4A0F-91E0-34745B1CA5BF}" dt="2026-07-07T03:13:20.625" v="1878" actId="14100"/>
          <ac:picMkLst>
            <pc:docMk/>
            <pc:sldMk cId="2444620437" sldId="335"/>
            <ac:picMk id="10" creationId="{8A055EDB-1896-C3F5-9273-8B8912C42A0E}"/>
          </ac:picMkLst>
        </pc:picChg>
        <pc:picChg chg="mod modCrop">
          <ac:chgData name="Hồng Chuyên Nguyễn" userId="e0307fbae7bdef2e" providerId="LiveId" clId="{DE4ED397-FD13-4A0F-91E0-34745B1CA5BF}" dt="2026-07-07T03:13:15.879" v="1876" actId="1076"/>
          <ac:picMkLst>
            <pc:docMk/>
            <pc:sldMk cId="2444620437" sldId="335"/>
            <ac:picMk id="13" creationId="{FC2E721A-2B16-1B20-90F9-11DC8A4861F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E00FBC-9C03-430B-A28B-8A3D68B842D0}"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ADBB1BAC-4602-4643-B7FF-64F9F69FC192}">
      <dgm:prSet phldrT="[Text]" custT="1"/>
      <dgm:spPr>
        <a:xfrm>
          <a:off x="2662027" y="1436890"/>
          <a:ext cx="1822147" cy="430203"/>
        </a:xfrm>
      </dgm:spPr>
      <dgm:t>
        <a:bodyPr/>
        <a:lstStyle/>
        <a:p>
          <a:r>
            <a:rPr lang="en-US" sz="1000">
              <a:latin typeface="Arial" panose="020B0604020202020204" pitchFamily="34" charset="0"/>
              <a:ea typeface="+mn-ea"/>
              <a:cs typeface="Arial" panose="020B0604020202020204" pitchFamily="34" charset="0"/>
            </a:rPr>
            <a:t>Phó Tổng Giám Đốc </a:t>
          </a:r>
        </a:p>
      </dgm:t>
    </dgm:pt>
    <dgm:pt modelId="{A60472A6-030D-4B7D-9125-407922AD4FCB}" type="parTrans" cxnId="{07B8BC13-43D1-4D1C-A9D8-D7E092443F7F}">
      <dgm:prSet/>
      <dgm:spPr>
        <a:xfrm>
          <a:off x="3573100" y="1289336"/>
          <a:ext cx="2216992" cy="147553"/>
        </a:xfrm>
      </dgm:spPr>
      <dgm:t>
        <a:bodyPr/>
        <a:lstStyle/>
        <a:p>
          <a:endParaRPr lang="en-US" sz="900">
            <a:latin typeface="Arial" panose="020B0604020202020204" pitchFamily="34" charset="0"/>
            <a:cs typeface="Arial" panose="020B0604020202020204" pitchFamily="34" charset="0"/>
          </a:endParaRPr>
        </a:p>
      </dgm:t>
    </dgm:pt>
    <dgm:pt modelId="{84771048-5685-4054-A871-27AE0D1A5F1F}" type="sibTrans" cxnId="{07B8BC13-43D1-4D1C-A9D8-D7E092443F7F}">
      <dgm:prSet/>
      <dgm:spPr/>
      <dgm:t>
        <a:bodyPr/>
        <a:lstStyle/>
        <a:p>
          <a:endParaRPr lang="en-US" sz="900">
            <a:latin typeface="Arial" panose="020B0604020202020204" pitchFamily="34" charset="0"/>
            <a:cs typeface="Arial" panose="020B0604020202020204" pitchFamily="34" charset="0"/>
          </a:endParaRPr>
        </a:p>
      </dgm:t>
    </dgm:pt>
    <dgm:pt modelId="{6DC3F00A-780A-43EC-B771-8E53AC573371}">
      <dgm:prSet phldrT="[Text]" custT="1"/>
      <dgm:spPr>
        <a:xfrm>
          <a:off x="4097707" y="2014647"/>
          <a:ext cx="702636" cy="351318"/>
        </a:xfrm>
      </dgm:spPr>
      <dgm:t>
        <a:bodyPr/>
        <a:lstStyle/>
        <a:p>
          <a:r>
            <a:rPr lang="en-US" sz="900">
              <a:latin typeface="Arial" panose="020B0604020202020204" pitchFamily="34" charset="0"/>
              <a:ea typeface="+mn-ea"/>
              <a:cs typeface="Arial" panose="020B0604020202020204" pitchFamily="34" charset="0"/>
            </a:rPr>
            <a:t>Giám đốc Marketing</a:t>
          </a:r>
        </a:p>
      </dgm:t>
    </dgm:pt>
    <dgm:pt modelId="{7DF76295-CB72-49A4-B811-01E0413FF50E}" type="parTrans" cxnId="{E89E1C66-BF7B-4FCA-9581-50E16A6784BC}">
      <dgm:prSet/>
      <dgm:spPr>
        <a:xfrm>
          <a:off x="3573100" y="1867093"/>
          <a:ext cx="875924" cy="147553"/>
        </a:xfrm>
      </dgm:spPr>
      <dgm:t>
        <a:bodyPr/>
        <a:lstStyle/>
        <a:p>
          <a:endParaRPr lang="en-US" sz="900">
            <a:latin typeface="Arial" panose="020B0604020202020204" pitchFamily="34" charset="0"/>
            <a:cs typeface="Arial" panose="020B0604020202020204" pitchFamily="34" charset="0"/>
          </a:endParaRPr>
        </a:p>
      </dgm:t>
    </dgm:pt>
    <dgm:pt modelId="{A89A8B10-07E2-4CEC-AC13-0853D4789711}" type="sibTrans" cxnId="{E89E1C66-BF7B-4FCA-9581-50E16A6784BC}">
      <dgm:prSet/>
      <dgm:spPr/>
      <dgm:t>
        <a:bodyPr/>
        <a:lstStyle/>
        <a:p>
          <a:endParaRPr lang="en-US" sz="900">
            <a:latin typeface="Arial" panose="020B0604020202020204" pitchFamily="34" charset="0"/>
            <a:cs typeface="Arial" panose="020B0604020202020204" pitchFamily="34" charset="0"/>
          </a:endParaRPr>
        </a:p>
      </dgm:t>
    </dgm:pt>
    <dgm:pt modelId="{229EF3A8-F97A-47E5-9DD7-6D2EAA6C8903}">
      <dgm:prSet phldrT="[Text]" custT="1"/>
      <dgm:spPr>
        <a:xfrm>
          <a:off x="2397326" y="2014647"/>
          <a:ext cx="702636" cy="351318"/>
        </a:xfrm>
      </dgm:spPr>
      <dgm:t>
        <a:bodyPr/>
        <a:lstStyle/>
        <a:p>
          <a:r>
            <a:rPr lang="en-US" sz="900">
              <a:latin typeface="Arial" panose="020B0604020202020204" pitchFamily="34" charset="0"/>
              <a:ea typeface="+mn-ea"/>
              <a:cs typeface="Arial" panose="020B0604020202020204" pitchFamily="34" charset="0"/>
            </a:rPr>
            <a:t>Giám đốc Dịch Vụ</a:t>
          </a:r>
        </a:p>
      </dgm:t>
    </dgm:pt>
    <dgm:pt modelId="{BD6D9793-DD97-4EDC-AD99-20D49815789E}" type="parTrans" cxnId="{1CC8E3FB-2785-4953-95C8-B2F1E25A334E}">
      <dgm:prSet/>
      <dgm:spPr>
        <a:xfrm>
          <a:off x="2748644" y="1867093"/>
          <a:ext cx="824456" cy="147553"/>
        </a:xfrm>
      </dgm:spPr>
      <dgm:t>
        <a:bodyPr/>
        <a:lstStyle/>
        <a:p>
          <a:endParaRPr lang="en-US" sz="900">
            <a:latin typeface="Arial" panose="020B0604020202020204" pitchFamily="34" charset="0"/>
            <a:cs typeface="Arial" panose="020B0604020202020204" pitchFamily="34" charset="0"/>
          </a:endParaRPr>
        </a:p>
      </dgm:t>
    </dgm:pt>
    <dgm:pt modelId="{EE0A88C7-0EF4-4DC1-814E-66DF0133BC1D}" type="sibTrans" cxnId="{1CC8E3FB-2785-4953-95C8-B2F1E25A334E}">
      <dgm:prSet/>
      <dgm:spPr/>
      <dgm:t>
        <a:bodyPr/>
        <a:lstStyle/>
        <a:p>
          <a:endParaRPr lang="en-US" sz="900">
            <a:latin typeface="Arial" panose="020B0604020202020204" pitchFamily="34" charset="0"/>
            <a:cs typeface="Arial" panose="020B0604020202020204" pitchFamily="34" charset="0"/>
          </a:endParaRPr>
        </a:p>
      </dgm:t>
    </dgm:pt>
    <dgm:pt modelId="{B0535608-D66B-43E4-A8F4-E32E181892A2}">
      <dgm:prSet phldrT="[Text]" custT="1"/>
      <dgm:spPr>
        <a:xfrm>
          <a:off x="4545349" y="3057746"/>
          <a:ext cx="702636" cy="351318"/>
        </a:xfrm>
      </dgm:spPr>
      <dgm:t>
        <a:bodyPr/>
        <a:lstStyle/>
        <a:p>
          <a:r>
            <a:rPr lang="en-US" sz="900">
              <a:latin typeface="Arial" panose="020B0604020202020204" pitchFamily="34" charset="0"/>
              <a:ea typeface="+mn-ea"/>
              <a:cs typeface="Arial" panose="020B0604020202020204" pitchFamily="34" charset="0"/>
            </a:rPr>
            <a:t>Thiết Kế (01)</a:t>
          </a:r>
        </a:p>
      </dgm:t>
    </dgm:pt>
    <dgm:pt modelId="{B7AE7D58-A684-44AB-88E6-7D180EE128F4}" type="parTrans" cxnId="{5129B7ED-15DD-46BE-8B12-BBC093A9A492}">
      <dgm:prSet/>
      <dgm:spPr>
        <a:xfrm>
          <a:off x="4449025" y="2365965"/>
          <a:ext cx="96324" cy="867440"/>
        </a:xfrm>
      </dgm:spPr>
      <dgm:t>
        <a:bodyPr/>
        <a:lstStyle/>
        <a:p>
          <a:endParaRPr lang="en-US" sz="900">
            <a:latin typeface="Arial" panose="020B0604020202020204" pitchFamily="34" charset="0"/>
            <a:cs typeface="Arial" panose="020B0604020202020204" pitchFamily="34" charset="0"/>
          </a:endParaRPr>
        </a:p>
      </dgm:t>
    </dgm:pt>
    <dgm:pt modelId="{DA13AAA0-309C-4D21-9E33-A35B8FB0229D}" type="sibTrans" cxnId="{5129B7ED-15DD-46BE-8B12-BBC093A9A492}">
      <dgm:prSet/>
      <dgm:spPr/>
      <dgm:t>
        <a:bodyPr/>
        <a:lstStyle/>
        <a:p>
          <a:endParaRPr lang="en-US" sz="900">
            <a:latin typeface="Arial" panose="020B0604020202020204" pitchFamily="34" charset="0"/>
            <a:cs typeface="Arial" panose="020B0604020202020204" pitchFamily="34" charset="0"/>
          </a:endParaRPr>
        </a:p>
      </dgm:t>
    </dgm:pt>
    <dgm:pt modelId="{879DA9ED-F272-4B1F-90E4-066684A2C65E}">
      <dgm:prSet custT="1"/>
      <dgm:spPr>
        <a:xfrm>
          <a:off x="5353829" y="938018"/>
          <a:ext cx="872527" cy="351318"/>
        </a:xfrm>
      </dgm:spPr>
      <dgm:t>
        <a:bodyPr/>
        <a:lstStyle/>
        <a:p>
          <a:pPr algn="ctr"/>
          <a:r>
            <a:rPr lang="en-US" sz="1100">
              <a:latin typeface="Arial" panose="020B0604020202020204" pitchFamily="34" charset="0"/>
              <a:ea typeface="+mn-ea"/>
              <a:cs typeface="Arial" panose="020B0604020202020204" pitchFamily="34" charset="0"/>
            </a:rPr>
            <a:t>Tổng Giám Đốc      </a:t>
          </a:r>
        </a:p>
      </dgm:t>
    </dgm:pt>
    <dgm:pt modelId="{94E3A4E6-C4A1-4163-B350-0F2180303C72}" type="parTrans" cxnId="{37023575-5B92-4F8E-A787-E767BFB99CA4}">
      <dgm:prSet/>
      <dgm:spPr>
        <a:xfrm>
          <a:off x="5744373" y="790464"/>
          <a:ext cx="91440" cy="147553"/>
        </a:xfrm>
      </dgm:spPr>
      <dgm:t>
        <a:bodyPr/>
        <a:lstStyle/>
        <a:p>
          <a:endParaRPr lang="en-US" sz="900">
            <a:latin typeface="Arial" panose="020B0604020202020204" pitchFamily="34" charset="0"/>
            <a:cs typeface="Arial" panose="020B0604020202020204" pitchFamily="34" charset="0"/>
          </a:endParaRPr>
        </a:p>
      </dgm:t>
    </dgm:pt>
    <dgm:pt modelId="{C3ECDAE6-1028-4DC1-A33A-44F514EEADFD}" type="sibTrans" cxnId="{37023575-5B92-4F8E-A787-E767BFB99CA4}">
      <dgm:prSet/>
      <dgm:spPr/>
      <dgm:t>
        <a:bodyPr/>
        <a:lstStyle/>
        <a:p>
          <a:endParaRPr lang="en-US" sz="900">
            <a:latin typeface="Arial" panose="020B0604020202020204" pitchFamily="34" charset="0"/>
            <a:cs typeface="Arial" panose="020B0604020202020204" pitchFamily="34" charset="0"/>
          </a:endParaRPr>
        </a:p>
      </dgm:t>
    </dgm:pt>
    <dgm:pt modelId="{43A0957B-83C2-4F78-AB0B-1F957F0CFCF2}" type="asst">
      <dgm:prSet custT="1"/>
      <dgm:spPr>
        <a:xfrm>
          <a:off x="6648278" y="2033116"/>
          <a:ext cx="1198866" cy="405547"/>
        </a:xfrm>
      </dgm:spPr>
      <dgm:t>
        <a:bodyPr/>
        <a:lstStyle/>
        <a:p>
          <a:r>
            <a:rPr lang="en-US" sz="900">
              <a:latin typeface="Arial" panose="020B0604020202020204" pitchFamily="34" charset="0"/>
              <a:ea typeface="+mn-ea"/>
              <a:cs typeface="Arial" panose="020B0604020202020204" pitchFamily="34" charset="0"/>
            </a:rPr>
            <a:t>Kế toán trưởng</a:t>
          </a:r>
        </a:p>
      </dgm:t>
    </dgm:pt>
    <dgm:pt modelId="{9A49C5BA-397A-4451-8F02-C74F8244DEB9}" type="parTrans" cxnId="{2B559047-AC57-4D54-A199-69E08D434B95}">
      <dgm:prSet/>
      <dgm:spPr>
        <a:xfrm>
          <a:off x="7847145" y="1895413"/>
          <a:ext cx="487236" cy="340476"/>
        </a:xfrm>
      </dgm:spPr>
      <dgm:t>
        <a:bodyPr/>
        <a:lstStyle/>
        <a:p>
          <a:endParaRPr lang="en-US" sz="900">
            <a:latin typeface="Arial" panose="020B0604020202020204" pitchFamily="34" charset="0"/>
            <a:cs typeface="Arial" panose="020B0604020202020204" pitchFamily="34" charset="0"/>
          </a:endParaRPr>
        </a:p>
      </dgm:t>
    </dgm:pt>
    <dgm:pt modelId="{47B5A867-57CB-4821-873A-B34DAF74E98E}" type="sibTrans" cxnId="{2B559047-AC57-4D54-A199-69E08D434B95}">
      <dgm:prSet/>
      <dgm:spPr/>
      <dgm:t>
        <a:bodyPr/>
        <a:lstStyle/>
        <a:p>
          <a:endParaRPr lang="en-US" sz="900">
            <a:latin typeface="Arial" panose="020B0604020202020204" pitchFamily="34" charset="0"/>
            <a:cs typeface="Arial" panose="020B0604020202020204" pitchFamily="34" charset="0"/>
          </a:endParaRPr>
        </a:p>
      </dgm:t>
    </dgm:pt>
    <dgm:pt modelId="{788FA9E6-CFBB-4254-ADAD-A736C2644D40}" type="asst">
      <dgm:prSet custT="1"/>
      <dgm:spPr>
        <a:xfrm>
          <a:off x="8348658" y="2033116"/>
          <a:ext cx="1198866" cy="405547"/>
        </a:xfrm>
      </dgm:spPr>
      <dgm:t>
        <a:bodyPr/>
        <a:lstStyle/>
        <a:p>
          <a:r>
            <a:rPr lang="en-US" sz="900">
              <a:latin typeface="Arial" panose="020B0604020202020204" pitchFamily="34" charset="0"/>
              <a:ea typeface="+mn-ea"/>
              <a:cs typeface="Arial" panose="020B0604020202020204" pitchFamily="34" charset="0"/>
            </a:rPr>
            <a:t>Trưởng phòng </a:t>
          </a:r>
        </a:p>
        <a:p>
          <a:r>
            <a:rPr lang="en-US" sz="900">
              <a:latin typeface="Arial" panose="020B0604020202020204" pitchFamily="34" charset="0"/>
              <a:ea typeface="+mn-ea"/>
              <a:cs typeface="Arial" panose="020B0604020202020204" pitchFamily="34" charset="0"/>
            </a:rPr>
            <a:t>Nhân sự</a:t>
          </a:r>
        </a:p>
      </dgm:t>
    </dgm:pt>
    <dgm:pt modelId="{B7CE03E3-BA21-4D19-8C13-1F345EED818B}" type="parTrans" cxnId="{47727FC8-AD7E-4AFF-8B71-4F207E69C52B}">
      <dgm:prSet/>
      <dgm:spPr>
        <a:xfrm>
          <a:off x="8288661" y="1895413"/>
          <a:ext cx="91440" cy="340476"/>
        </a:xfrm>
      </dgm:spPr>
      <dgm:t>
        <a:bodyPr/>
        <a:lstStyle/>
        <a:p>
          <a:endParaRPr lang="en-US" sz="900">
            <a:latin typeface="Arial" panose="020B0604020202020204" pitchFamily="34" charset="0"/>
            <a:cs typeface="Arial" panose="020B0604020202020204" pitchFamily="34" charset="0"/>
          </a:endParaRPr>
        </a:p>
      </dgm:t>
    </dgm:pt>
    <dgm:pt modelId="{2605DF07-6254-4033-8013-E7AE55DE458A}" type="sibTrans" cxnId="{47727FC8-AD7E-4AFF-8B71-4F207E69C52B}">
      <dgm:prSet/>
      <dgm:spPr/>
      <dgm:t>
        <a:bodyPr/>
        <a:lstStyle/>
        <a:p>
          <a:endParaRPr lang="en-US" sz="900">
            <a:latin typeface="Arial" panose="020B0604020202020204" pitchFamily="34" charset="0"/>
            <a:cs typeface="Arial" panose="020B0604020202020204" pitchFamily="34" charset="0"/>
          </a:endParaRPr>
        </a:p>
      </dgm:t>
    </dgm:pt>
    <dgm:pt modelId="{F9494D81-7434-46B7-84A0-2AEAA5FB054E}">
      <dgm:prSet phldrT="[Text]" custT="1"/>
      <dgm:spPr>
        <a:xfrm>
          <a:off x="645477" y="2014647"/>
          <a:ext cx="702636" cy="351318"/>
        </a:xfrm>
      </dgm:spPr>
      <dgm:t>
        <a:bodyPr/>
        <a:lstStyle/>
        <a:p>
          <a:r>
            <a:rPr lang="en-US" sz="900">
              <a:latin typeface="Arial" panose="020B0604020202020204" pitchFamily="34" charset="0"/>
              <a:ea typeface="+mn-ea"/>
              <a:cs typeface="Arial" panose="020B0604020202020204" pitchFamily="34" charset="0"/>
            </a:rPr>
            <a:t>Giám Đốc Kinh Doanh</a:t>
          </a:r>
          <a:endParaRPr lang="en-US" sz="800">
            <a:latin typeface="Arial" panose="020B0604020202020204" pitchFamily="34" charset="0"/>
            <a:ea typeface="+mn-ea"/>
            <a:cs typeface="Arial" panose="020B0604020202020204" pitchFamily="34" charset="0"/>
          </a:endParaRPr>
        </a:p>
      </dgm:t>
    </dgm:pt>
    <dgm:pt modelId="{D51A0FAF-DA10-43AE-B769-2088A178D4CF}" type="sibTrans" cxnId="{AC63BCA4-D4A3-48F9-8C0C-0AD77AF27906}">
      <dgm:prSet/>
      <dgm:spPr/>
      <dgm:t>
        <a:bodyPr/>
        <a:lstStyle/>
        <a:p>
          <a:endParaRPr lang="en-US" sz="900">
            <a:latin typeface="Arial" panose="020B0604020202020204" pitchFamily="34" charset="0"/>
            <a:cs typeface="Arial" panose="020B0604020202020204" pitchFamily="34" charset="0"/>
          </a:endParaRPr>
        </a:p>
      </dgm:t>
    </dgm:pt>
    <dgm:pt modelId="{0EDC8EDA-C99F-4E12-BE76-97E0AEADD452}" type="parTrans" cxnId="{AC63BCA4-D4A3-48F9-8C0C-0AD77AF27906}">
      <dgm:prSet/>
      <dgm:spPr>
        <a:xfrm>
          <a:off x="996795" y="1867093"/>
          <a:ext cx="2576305" cy="147553"/>
        </a:xfrm>
      </dgm:spPr>
      <dgm:t>
        <a:bodyPr/>
        <a:lstStyle/>
        <a:p>
          <a:endParaRPr lang="en-US" sz="900">
            <a:latin typeface="Arial" panose="020B0604020202020204" pitchFamily="34" charset="0"/>
            <a:cs typeface="Arial" panose="020B0604020202020204" pitchFamily="34" charset="0"/>
          </a:endParaRPr>
        </a:p>
      </dgm:t>
    </dgm:pt>
    <dgm:pt modelId="{C2BCE009-EF65-4FA7-A2BE-F25A86A17A5A}" type="asst">
      <dgm:prSet custT="1"/>
      <dgm:spPr>
        <a:xfrm>
          <a:off x="6471298" y="2586217"/>
          <a:ext cx="702636" cy="351318"/>
        </a:xfrm>
      </dgm:spPr>
      <dgm:t>
        <a:bodyPr/>
        <a:lstStyle/>
        <a:p>
          <a:r>
            <a:rPr lang="en-US" sz="900">
              <a:latin typeface="Arial" panose="020B0604020202020204" pitchFamily="34" charset="0"/>
              <a:ea typeface="+mn-ea"/>
              <a:cs typeface="Arial" panose="020B0604020202020204" pitchFamily="34" charset="0"/>
            </a:rPr>
            <a:t>Kế toán tổng hợp (02)</a:t>
          </a:r>
        </a:p>
      </dgm:t>
    </dgm:pt>
    <dgm:pt modelId="{96A6A1BC-EDAE-4728-903A-010DDFDD62A6}" type="parTrans" cxnId="{AA30C9E7-B6CF-484E-BEA4-C641FD3FB75A}">
      <dgm:prSet/>
      <dgm:spPr>
        <a:xfrm>
          <a:off x="7128214" y="2438663"/>
          <a:ext cx="91440" cy="323212"/>
        </a:xfrm>
      </dgm:spPr>
      <dgm:t>
        <a:bodyPr/>
        <a:lstStyle/>
        <a:p>
          <a:endParaRPr lang="en-US" sz="900">
            <a:latin typeface="Arial" panose="020B0604020202020204" pitchFamily="34" charset="0"/>
            <a:cs typeface="Arial" panose="020B0604020202020204" pitchFamily="34" charset="0"/>
          </a:endParaRPr>
        </a:p>
      </dgm:t>
    </dgm:pt>
    <dgm:pt modelId="{F91E43EF-BD15-4109-9714-BC53897A4051}" type="sibTrans" cxnId="{AA30C9E7-B6CF-484E-BEA4-C641FD3FB75A}">
      <dgm:prSet/>
      <dgm:spPr/>
      <dgm:t>
        <a:bodyPr/>
        <a:lstStyle/>
        <a:p>
          <a:endParaRPr lang="en-US" sz="900">
            <a:latin typeface="Arial" panose="020B0604020202020204" pitchFamily="34" charset="0"/>
            <a:cs typeface="Arial" panose="020B0604020202020204" pitchFamily="34" charset="0"/>
          </a:endParaRPr>
        </a:p>
      </dgm:t>
    </dgm:pt>
    <dgm:pt modelId="{8C554456-4771-42E6-94B1-CA5A621582FC}" type="asst">
      <dgm:prSet custT="1"/>
      <dgm:spPr>
        <a:xfrm>
          <a:off x="7321488" y="2586217"/>
          <a:ext cx="702636" cy="351318"/>
        </a:xfrm>
      </dgm:spPr>
      <dgm:t>
        <a:bodyPr/>
        <a:lstStyle/>
        <a:p>
          <a:r>
            <a:rPr lang="en-US" sz="900">
              <a:latin typeface="Arial" panose="020B0604020202020204" pitchFamily="34" charset="0"/>
              <a:ea typeface="+mn-ea"/>
              <a:cs typeface="Arial" panose="020B0604020202020204" pitchFamily="34" charset="0"/>
            </a:rPr>
            <a:t>Kế toán viên (02)</a:t>
          </a:r>
        </a:p>
      </dgm:t>
    </dgm:pt>
    <dgm:pt modelId="{518470CB-8D09-423A-A89D-0E9BA1123664}" type="parTrans" cxnId="{ADA5CDCA-9283-4448-AE4E-0C818169EA93}">
      <dgm:prSet/>
      <dgm:spPr>
        <a:xfrm>
          <a:off x="7201991" y="2438663"/>
          <a:ext cx="91440" cy="323212"/>
        </a:xfrm>
      </dgm:spPr>
      <dgm:t>
        <a:bodyPr/>
        <a:lstStyle/>
        <a:p>
          <a:endParaRPr lang="en-US" sz="900">
            <a:latin typeface="Arial" panose="020B0604020202020204" pitchFamily="34" charset="0"/>
            <a:cs typeface="Arial" panose="020B0604020202020204" pitchFamily="34" charset="0"/>
          </a:endParaRPr>
        </a:p>
      </dgm:t>
    </dgm:pt>
    <dgm:pt modelId="{132F946A-E6E9-4C7C-9377-4BAFF4484446}" type="sibTrans" cxnId="{ADA5CDCA-9283-4448-AE4E-0C818169EA93}">
      <dgm:prSet/>
      <dgm:spPr/>
      <dgm:t>
        <a:bodyPr/>
        <a:lstStyle/>
        <a:p>
          <a:endParaRPr lang="en-US" sz="900">
            <a:latin typeface="Arial" panose="020B0604020202020204" pitchFamily="34" charset="0"/>
            <a:cs typeface="Arial" panose="020B0604020202020204" pitchFamily="34" charset="0"/>
          </a:endParaRPr>
        </a:p>
      </dgm:t>
    </dgm:pt>
    <dgm:pt modelId="{1170F312-1E60-4EA8-8E06-B24E87A6FFA5}" type="asst">
      <dgm:prSet custT="1"/>
      <dgm:spPr>
        <a:xfrm>
          <a:off x="6471298" y="3085089"/>
          <a:ext cx="702636" cy="351318"/>
        </a:xfrm>
      </dgm:spPr>
      <dgm:t>
        <a:bodyPr/>
        <a:lstStyle/>
        <a:p>
          <a:r>
            <a:rPr lang="en-US" sz="900">
              <a:latin typeface="Arial" panose="020B0604020202020204" pitchFamily="34" charset="0"/>
              <a:ea typeface="+mn-ea"/>
              <a:cs typeface="Arial" panose="020B0604020202020204" pitchFamily="34" charset="0"/>
            </a:rPr>
            <a:t>Thu ngân (01)</a:t>
          </a:r>
        </a:p>
      </dgm:t>
    </dgm:pt>
    <dgm:pt modelId="{8AB63A8C-A889-45A7-8CD1-A2E3BFE033CD}" type="parTrans" cxnId="{B3FC7A2D-57B8-4740-B355-F3AB001658E3}">
      <dgm:prSet/>
      <dgm:spPr>
        <a:xfrm>
          <a:off x="7128214" y="2438663"/>
          <a:ext cx="91440" cy="822084"/>
        </a:xfrm>
      </dgm:spPr>
      <dgm:t>
        <a:bodyPr/>
        <a:lstStyle/>
        <a:p>
          <a:endParaRPr lang="en-US" sz="900">
            <a:latin typeface="Arial" panose="020B0604020202020204" pitchFamily="34" charset="0"/>
            <a:cs typeface="Arial" panose="020B0604020202020204" pitchFamily="34" charset="0"/>
          </a:endParaRPr>
        </a:p>
      </dgm:t>
    </dgm:pt>
    <dgm:pt modelId="{88964F45-2097-4898-BA21-B213B827FD09}" type="sibTrans" cxnId="{B3FC7A2D-57B8-4740-B355-F3AB001658E3}">
      <dgm:prSet/>
      <dgm:spPr/>
      <dgm:t>
        <a:bodyPr/>
        <a:lstStyle/>
        <a:p>
          <a:endParaRPr lang="en-US" sz="900">
            <a:latin typeface="Arial" panose="020B0604020202020204" pitchFamily="34" charset="0"/>
            <a:cs typeface="Arial" panose="020B0604020202020204" pitchFamily="34" charset="0"/>
          </a:endParaRPr>
        </a:p>
      </dgm:t>
    </dgm:pt>
    <dgm:pt modelId="{396F7CC6-A5F3-4C06-9171-4956616DBF67}" type="asst">
      <dgm:prSet custT="1"/>
      <dgm:spPr>
        <a:xfrm>
          <a:off x="8171678" y="2586217"/>
          <a:ext cx="702636" cy="351318"/>
        </a:xfrm>
      </dgm:spPr>
      <dgm:t>
        <a:bodyPr/>
        <a:lstStyle/>
        <a:p>
          <a:r>
            <a:rPr lang="en-US" sz="900">
              <a:latin typeface="Arial" panose="020B0604020202020204" pitchFamily="34" charset="0"/>
              <a:ea typeface="+mn-ea"/>
              <a:cs typeface="Arial" panose="020B0604020202020204" pitchFamily="34" charset="0"/>
            </a:rPr>
            <a:t>Tuyển dụng (01)</a:t>
          </a:r>
        </a:p>
      </dgm:t>
    </dgm:pt>
    <dgm:pt modelId="{DAD28E8A-B2FE-4EE8-9D91-DB601132EEFE}" type="parTrans" cxnId="{D90D7489-01E0-48F2-9394-7346E45C5A3D}">
      <dgm:prSet/>
      <dgm:spPr>
        <a:xfrm>
          <a:off x="8828595" y="2438663"/>
          <a:ext cx="91440" cy="323212"/>
        </a:xfrm>
      </dgm:spPr>
      <dgm:t>
        <a:bodyPr/>
        <a:lstStyle/>
        <a:p>
          <a:endParaRPr lang="en-US" sz="900">
            <a:latin typeface="Arial" panose="020B0604020202020204" pitchFamily="34" charset="0"/>
            <a:cs typeface="Arial" panose="020B0604020202020204" pitchFamily="34" charset="0"/>
          </a:endParaRPr>
        </a:p>
      </dgm:t>
    </dgm:pt>
    <dgm:pt modelId="{1032E6B2-4DED-4B3F-9AE8-FDE0D38DFA2B}" type="sibTrans" cxnId="{D90D7489-01E0-48F2-9394-7346E45C5A3D}">
      <dgm:prSet/>
      <dgm:spPr/>
      <dgm:t>
        <a:bodyPr/>
        <a:lstStyle/>
        <a:p>
          <a:endParaRPr lang="en-US" sz="900">
            <a:latin typeface="Arial" panose="020B0604020202020204" pitchFamily="34" charset="0"/>
            <a:cs typeface="Arial" panose="020B0604020202020204" pitchFamily="34" charset="0"/>
          </a:endParaRPr>
        </a:p>
      </dgm:t>
    </dgm:pt>
    <dgm:pt modelId="{F850A7A4-7A0D-4424-9590-EFAE5A2B2CD2}" type="asst">
      <dgm:prSet custT="1"/>
      <dgm:spPr>
        <a:xfrm>
          <a:off x="9021869" y="2586217"/>
          <a:ext cx="702636" cy="351318"/>
        </a:xfrm>
      </dgm:spPr>
      <dgm:t>
        <a:bodyPr/>
        <a:lstStyle/>
        <a:p>
          <a:r>
            <a:rPr lang="en-US" sz="900">
              <a:latin typeface="Arial" panose="020B0604020202020204" pitchFamily="34" charset="0"/>
              <a:ea typeface="+mn-ea"/>
              <a:cs typeface="Arial" panose="020B0604020202020204" pitchFamily="34" charset="0"/>
            </a:rPr>
            <a:t>Hành chính (01)</a:t>
          </a:r>
        </a:p>
      </dgm:t>
    </dgm:pt>
    <dgm:pt modelId="{5287739C-D3D0-44C3-9CAC-058266F3C427}" type="parTrans" cxnId="{F604070E-7A3E-454D-80D1-F6EA4FCAF465}">
      <dgm:prSet/>
      <dgm:spPr>
        <a:xfrm>
          <a:off x="8902372" y="2438663"/>
          <a:ext cx="91440" cy="323212"/>
        </a:xfrm>
      </dgm:spPr>
      <dgm:t>
        <a:bodyPr/>
        <a:lstStyle/>
        <a:p>
          <a:endParaRPr lang="en-US" sz="900">
            <a:latin typeface="Arial" panose="020B0604020202020204" pitchFamily="34" charset="0"/>
            <a:cs typeface="Arial" panose="020B0604020202020204" pitchFamily="34" charset="0"/>
          </a:endParaRPr>
        </a:p>
      </dgm:t>
    </dgm:pt>
    <dgm:pt modelId="{16B37ACB-0C90-410D-87EB-B17BD9D8C585}" type="sibTrans" cxnId="{F604070E-7A3E-454D-80D1-F6EA4FCAF465}">
      <dgm:prSet/>
      <dgm:spPr/>
      <dgm:t>
        <a:bodyPr/>
        <a:lstStyle/>
        <a:p>
          <a:endParaRPr lang="en-US" sz="900">
            <a:latin typeface="Arial" panose="020B0604020202020204" pitchFamily="34" charset="0"/>
            <a:cs typeface="Arial" panose="020B0604020202020204" pitchFamily="34" charset="0"/>
          </a:endParaRPr>
        </a:p>
      </dgm:t>
    </dgm:pt>
    <dgm:pt modelId="{AD1AEFE8-7448-42B3-BBDC-A2D06C050D5C}" type="asst">
      <dgm:prSet custT="1"/>
      <dgm:spPr>
        <a:xfrm>
          <a:off x="8171678" y="3085089"/>
          <a:ext cx="702636" cy="351318"/>
        </a:xfrm>
      </dgm:spPr>
      <dgm:t>
        <a:bodyPr/>
        <a:lstStyle/>
        <a:p>
          <a:r>
            <a:rPr lang="en-US" sz="900">
              <a:latin typeface="Arial" panose="020B0604020202020204" pitchFamily="34" charset="0"/>
              <a:ea typeface="+mn-ea"/>
              <a:cs typeface="Arial" panose="020B0604020202020204" pitchFamily="34" charset="0"/>
            </a:rPr>
            <a:t>Tài xế (01)</a:t>
          </a:r>
        </a:p>
      </dgm:t>
    </dgm:pt>
    <dgm:pt modelId="{B7288CC4-6CD3-43A6-AD70-D094ED015E43}" type="parTrans" cxnId="{2BE71DFD-4E4D-4DD5-A250-E6618227E409}">
      <dgm:prSet/>
      <dgm:spPr>
        <a:xfrm>
          <a:off x="8828595" y="2438663"/>
          <a:ext cx="91440" cy="822084"/>
        </a:xfrm>
      </dgm:spPr>
      <dgm:t>
        <a:bodyPr/>
        <a:lstStyle/>
        <a:p>
          <a:endParaRPr lang="en-US" sz="900">
            <a:latin typeface="Arial" panose="020B0604020202020204" pitchFamily="34" charset="0"/>
            <a:cs typeface="Arial" panose="020B0604020202020204" pitchFamily="34" charset="0"/>
          </a:endParaRPr>
        </a:p>
      </dgm:t>
    </dgm:pt>
    <dgm:pt modelId="{C630B60C-857D-4E90-9A04-A99ACC800C65}" type="sibTrans" cxnId="{2BE71DFD-4E4D-4DD5-A250-E6618227E409}">
      <dgm:prSet/>
      <dgm:spPr/>
      <dgm:t>
        <a:bodyPr/>
        <a:lstStyle/>
        <a:p>
          <a:endParaRPr lang="en-US" sz="900">
            <a:latin typeface="Arial" panose="020B0604020202020204" pitchFamily="34" charset="0"/>
            <a:cs typeface="Arial" panose="020B0604020202020204" pitchFamily="34" charset="0"/>
          </a:endParaRPr>
        </a:p>
      </dgm:t>
    </dgm:pt>
    <dgm:pt modelId="{6E3BEF59-6A97-45C1-9E32-8084833D1555}" type="asst">
      <dgm:prSet custT="1"/>
      <dgm:spPr>
        <a:xfrm>
          <a:off x="520" y="2513519"/>
          <a:ext cx="922498" cy="351318"/>
        </a:xfrm>
      </dgm:spPr>
      <dgm:t>
        <a:bodyPr/>
        <a:lstStyle/>
        <a:p>
          <a:r>
            <a:rPr lang="en-US" sz="900">
              <a:latin typeface="Arial" panose="020B0604020202020204" pitchFamily="34" charset="0"/>
              <a:ea typeface="+mn-ea"/>
              <a:cs typeface="Arial" panose="020B0604020202020204" pitchFamily="34" charset="0"/>
            </a:rPr>
            <a:t>Phát triển Đại lý &amp; Sản phẩm (01)</a:t>
          </a:r>
        </a:p>
      </dgm:t>
    </dgm:pt>
    <dgm:pt modelId="{2BE0DABD-1BE3-4C28-A9F6-3C3F77D30A0F}" type="parTrans" cxnId="{07FA0EE7-5CC1-4E5A-8FC7-42508E4C5BE5}">
      <dgm:prSet/>
      <dgm:spPr>
        <a:xfrm>
          <a:off x="877298" y="2365965"/>
          <a:ext cx="91440" cy="323212"/>
        </a:xfrm>
      </dgm:spPr>
      <dgm:t>
        <a:bodyPr/>
        <a:lstStyle/>
        <a:p>
          <a:endParaRPr lang="en-US" sz="900">
            <a:latin typeface="Arial" panose="020B0604020202020204" pitchFamily="34" charset="0"/>
            <a:cs typeface="Arial" panose="020B0604020202020204" pitchFamily="34" charset="0"/>
          </a:endParaRPr>
        </a:p>
      </dgm:t>
    </dgm:pt>
    <dgm:pt modelId="{6A0EE246-9464-4596-BB72-19006C4F8D01}" type="sibTrans" cxnId="{07FA0EE7-5CC1-4E5A-8FC7-42508E4C5BE5}">
      <dgm:prSet/>
      <dgm:spPr/>
      <dgm:t>
        <a:bodyPr/>
        <a:lstStyle/>
        <a:p>
          <a:endParaRPr lang="en-US" sz="900">
            <a:latin typeface="Arial" panose="020B0604020202020204" pitchFamily="34" charset="0"/>
            <a:cs typeface="Arial" panose="020B0604020202020204" pitchFamily="34" charset="0"/>
          </a:endParaRPr>
        </a:p>
      </dgm:t>
    </dgm:pt>
    <dgm:pt modelId="{85885C49-350D-42E7-835B-039991DA28CB}" type="asst">
      <dgm:prSet custT="1"/>
      <dgm:spPr>
        <a:xfrm>
          <a:off x="1094939" y="2984633"/>
          <a:ext cx="754104" cy="351318"/>
        </a:xfrm>
      </dgm:spPr>
      <dgm:t>
        <a:bodyPr/>
        <a:lstStyle/>
        <a:p>
          <a:r>
            <a:rPr lang="en-US" sz="900">
              <a:latin typeface="Arial" panose="020B0604020202020204" pitchFamily="34" charset="0"/>
              <a:ea typeface="+mn-ea"/>
              <a:cs typeface="Arial" panose="020B0604020202020204" pitchFamily="34" charset="0"/>
            </a:rPr>
            <a:t>Sales Admin (02)</a:t>
          </a:r>
        </a:p>
      </dgm:t>
    </dgm:pt>
    <dgm:pt modelId="{0BC6DF08-9B9D-45B4-9A41-3CDED9963B49}" type="parTrans" cxnId="{80FD35BB-5CCC-47C1-AF14-FC29B041DB52}">
      <dgm:prSet/>
      <dgm:spPr>
        <a:xfrm>
          <a:off x="996795" y="2365965"/>
          <a:ext cx="98144" cy="794327"/>
        </a:xfrm>
      </dgm:spPr>
      <dgm:t>
        <a:bodyPr/>
        <a:lstStyle/>
        <a:p>
          <a:endParaRPr lang="en-US" sz="900">
            <a:latin typeface="Arial" panose="020B0604020202020204" pitchFamily="34" charset="0"/>
            <a:cs typeface="Arial" panose="020B0604020202020204" pitchFamily="34" charset="0"/>
          </a:endParaRPr>
        </a:p>
      </dgm:t>
    </dgm:pt>
    <dgm:pt modelId="{22A8424A-D715-4F25-A67D-70864FD095DD}" type="sibTrans" cxnId="{80FD35BB-5CCC-47C1-AF14-FC29B041DB52}">
      <dgm:prSet/>
      <dgm:spPr/>
      <dgm:t>
        <a:bodyPr/>
        <a:lstStyle/>
        <a:p>
          <a:endParaRPr lang="en-US" sz="900">
            <a:latin typeface="Arial" panose="020B0604020202020204" pitchFamily="34" charset="0"/>
            <a:cs typeface="Arial" panose="020B0604020202020204" pitchFamily="34" charset="0"/>
          </a:endParaRPr>
        </a:p>
      </dgm:t>
    </dgm:pt>
    <dgm:pt modelId="{03B37A93-3680-4504-B125-FE9DD923846B}" type="asst">
      <dgm:prSet custT="1"/>
      <dgm:spPr>
        <a:xfrm>
          <a:off x="3656844" y="2513519"/>
          <a:ext cx="702636" cy="351318"/>
        </a:xfrm>
      </dgm:spPr>
      <dgm:t>
        <a:bodyPr/>
        <a:lstStyle/>
        <a:p>
          <a:r>
            <a:rPr lang="en-US" sz="900">
              <a:latin typeface="Arial" panose="020B0604020202020204" pitchFamily="34" charset="0"/>
              <a:ea typeface="+mn-ea"/>
              <a:cs typeface="Arial" panose="020B0604020202020204" pitchFamily="34" charset="0"/>
            </a:rPr>
            <a:t>MKT online (01)</a:t>
          </a:r>
        </a:p>
      </dgm:t>
    </dgm:pt>
    <dgm:pt modelId="{D52120F9-88CE-4320-B8E4-424E3A698E43}" type="parTrans" cxnId="{F1773BDF-8C46-481E-8FF4-995F3582D748}">
      <dgm:prSet/>
      <dgm:spPr>
        <a:xfrm>
          <a:off x="4313761" y="2365965"/>
          <a:ext cx="91440" cy="323212"/>
        </a:xfrm>
      </dgm:spPr>
      <dgm:t>
        <a:bodyPr/>
        <a:lstStyle/>
        <a:p>
          <a:endParaRPr lang="en-US" sz="900">
            <a:latin typeface="Arial" panose="020B0604020202020204" pitchFamily="34" charset="0"/>
            <a:cs typeface="Arial" panose="020B0604020202020204" pitchFamily="34" charset="0"/>
          </a:endParaRPr>
        </a:p>
      </dgm:t>
    </dgm:pt>
    <dgm:pt modelId="{20E7B2EF-D218-4CD6-A0FF-B878E4EC13F8}" type="sibTrans" cxnId="{F1773BDF-8C46-481E-8FF4-995F3582D748}">
      <dgm:prSet/>
      <dgm:spPr/>
      <dgm:t>
        <a:bodyPr/>
        <a:lstStyle/>
        <a:p>
          <a:endParaRPr lang="en-US" sz="900">
            <a:latin typeface="Arial" panose="020B0604020202020204" pitchFamily="34" charset="0"/>
            <a:cs typeface="Arial" panose="020B0604020202020204" pitchFamily="34" charset="0"/>
          </a:endParaRPr>
        </a:p>
      </dgm:t>
    </dgm:pt>
    <dgm:pt modelId="{6603CEB1-77F5-4F63-BEDA-2288EA6868AA}" type="asst">
      <dgm:prSet custT="1"/>
      <dgm:spPr>
        <a:xfrm>
          <a:off x="1972231" y="2513519"/>
          <a:ext cx="702636" cy="351318"/>
        </a:xfrm>
      </dgm:spPr>
      <dgm:t>
        <a:bodyPr/>
        <a:lstStyle/>
        <a:p>
          <a:r>
            <a:rPr lang="en-US" sz="900">
              <a:latin typeface="Arial" panose="020B0604020202020204" pitchFamily="34" charset="0"/>
              <a:ea typeface="+mn-ea"/>
              <a:cs typeface="Arial" panose="020B0604020202020204" pitchFamily="34" charset="0"/>
            </a:rPr>
            <a:t>Đào tạo &amp; Bảo hành (02)</a:t>
          </a:r>
        </a:p>
      </dgm:t>
    </dgm:pt>
    <dgm:pt modelId="{92BB0C66-C641-4FF4-AF4C-B2DCFDDA74E6}" type="parTrans" cxnId="{C91F8295-03C1-4E29-94C9-73B0DAFD2192}">
      <dgm:prSet/>
      <dgm:spPr>
        <a:xfrm>
          <a:off x="2629147" y="2365965"/>
          <a:ext cx="91440" cy="323212"/>
        </a:xfrm>
      </dgm:spPr>
      <dgm:t>
        <a:bodyPr/>
        <a:lstStyle/>
        <a:p>
          <a:endParaRPr lang="en-US" sz="900">
            <a:latin typeface="Arial" panose="020B0604020202020204" pitchFamily="34" charset="0"/>
            <a:cs typeface="Arial" panose="020B0604020202020204" pitchFamily="34" charset="0"/>
          </a:endParaRPr>
        </a:p>
      </dgm:t>
    </dgm:pt>
    <dgm:pt modelId="{EBADD650-271F-4AE5-890A-A267EFAD1C61}" type="sibTrans" cxnId="{C91F8295-03C1-4E29-94C9-73B0DAFD2192}">
      <dgm:prSet/>
      <dgm:spPr/>
      <dgm:t>
        <a:bodyPr/>
        <a:lstStyle/>
        <a:p>
          <a:endParaRPr lang="en-US" sz="900">
            <a:latin typeface="Arial" panose="020B0604020202020204" pitchFamily="34" charset="0"/>
            <a:cs typeface="Arial" panose="020B0604020202020204" pitchFamily="34" charset="0"/>
          </a:endParaRPr>
        </a:p>
      </dgm:t>
    </dgm:pt>
    <dgm:pt modelId="{FE1EC52F-D969-4007-8913-2C14F3950C87}" type="asst">
      <dgm:prSet custT="1"/>
      <dgm:spPr>
        <a:xfrm>
          <a:off x="1091799" y="3439780"/>
          <a:ext cx="751701" cy="300299"/>
        </a:xfrm>
      </dgm:spPr>
      <dgm:t>
        <a:bodyPr/>
        <a:lstStyle/>
        <a:p>
          <a:r>
            <a:rPr lang="en-US" sz="900">
              <a:latin typeface="Arial" panose="020B0604020202020204" pitchFamily="34" charset="0"/>
              <a:ea typeface="+mn-ea"/>
              <a:cs typeface="Arial" panose="020B0604020202020204" pitchFamily="34" charset="0"/>
            </a:rPr>
            <a:t>Quản lý kho xe (02)</a:t>
          </a:r>
        </a:p>
      </dgm:t>
    </dgm:pt>
    <dgm:pt modelId="{D970FB19-7D7B-49A7-9345-85AD17AE0F1C}" type="parTrans" cxnId="{99C86D3A-D462-4F74-B3B5-EF77A1AD7D4B}">
      <dgm:prSet/>
      <dgm:spPr>
        <a:xfrm>
          <a:off x="996795" y="2365965"/>
          <a:ext cx="95003" cy="1223965"/>
        </a:xfrm>
      </dgm:spPr>
      <dgm:t>
        <a:bodyPr/>
        <a:lstStyle/>
        <a:p>
          <a:endParaRPr lang="en-US" sz="900">
            <a:latin typeface="Arial" panose="020B0604020202020204" pitchFamily="34" charset="0"/>
            <a:cs typeface="Arial" panose="020B0604020202020204" pitchFamily="34" charset="0"/>
          </a:endParaRPr>
        </a:p>
      </dgm:t>
    </dgm:pt>
    <dgm:pt modelId="{A14BAA13-47C6-4B71-9226-7F9C06FC99D1}" type="sibTrans" cxnId="{99C86D3A-D462-4F74-B3B5-EF77A1AD7D4B}">
      <dgm:prSet/>
      <dgm:spPr/>
      <dgm:t>
        <a:bodyPr/>
        <a:lstStyle/>
        <a:p>
          <a:endParaRPr lang="en-US" sz="900">
            <a:latin typeface="Arial" panose="020B0604020202020204" pitchFamily="34" charset="0"/>
            <a:cs typeface="Arial" panose="020B0604020202020204" pitchFamily="34" charset="0"/>
          </a:endParaRPr>
        </a:p>
      </dgm:t>
    </dgm:pt>
    <dgm:pt modelId="{958B9644-D50D-42F2-AA9C-C75197F78EE3}" type="asst">
      <dgm:prSet custT="1"/>
      <dgm:spPr>
        <a:xfrm>
          <a:off x="2822421" y="2513519"/>
          <a:ext cx="702636" cy="351318"/>
        </a:xfrm>
      </dgm:spPr>
      <dgm:t>
        <a:bodyPr/>
        <a:lstStyle/>
        <a:p>
          <a:r>
            <a:rPr lang="en-US" sz="900">
              <a:latin typeface="Arial" panose="020B0604020202020204" pitchFamily="34" charset="0"/>
              <a:ea typeface="+mn-ea"/>
              <a:cs typeface="Arial" panose="020B0604020202020204" pitchFamily="34" charset="0"/>
            </a:rPr>
            <a:t>Phụ Tùng </a:t>
          </a:r>
        </a:p>
        <a:p>
          <a:r>
            <a:rPr lang="en-US" sz="900">
              <a:latin typeface="Arial" panose="020B0604020202020204" pitchFamily="34" charset="0"/>
              <a:ea typeface="+mn-ea"/>
              <a:cs typeface="Arial" panose="020B0604020202020204" pitchFamily="34" charset="0"/>
            </a:rPr>
            <a:t>(03)</a:t>
          </a:r>
        </a:p>
      </dgm:t>
    </dgm:pt>
    <dgm:pt modelId="{71876CAF-49A7-4548-B1C3-CA329F17F9D0}" type="parTrans" cxnId="{B03C167E-0AC3-4420-869F-6F2ADFCB3344}">
      <dgm:prSet/>
      <dgm:spPr>
        <a:xfrm>
          <a:off x="2702924" y="2365965"/>
          <a:ext cx="91440" cy="323212"/>
        </a:xfrm>
      </dgm:spPr>
      <dgm:t>
        <a:bodyPr/>
        <a:lstStyle/>
        <a:p>
          <a:endParaRPr lang="en-US" sz="900">
            <a:latin typeface="Arial" panose="020B0604020202020204" pitchFamily="34" charset="0"/>
            <a:cs typeface="Arial" panose="020B0604020202020204" pitchFamily="34" charset="0"/>
          </a:endParaRPr>
        </a:p>
      </dgm:t>
    </dgm:pt>
    <dgm:pt modelId="{5F8E9689-8E41-4919-9DD3-672F87E041F6}" type="sibTrans" cxnId="{B03C167E-0AC3-4420-869F-6F2ADFCB3344}">
      <dgm:prSet/>
      <dgm:spPr/>
      <dgm:t>
        <a:bodyPr/>
        <a:lstStyle/>
        <a:p>
          <a:endParaRPr lang="en-US" sz="900">
            <a:latin typeface="Arial" panose="020B0604020202020204" pitchFamily="34" charset="0"/>
            <a:cs typeface="Arial" panose="020B0604020202020204" pitchFamily="34" charset="0"/>
          </a:endParaRPr>
        </a:p>
      </dgm:t>
    </dgm:pt>
    <dgm:pt modelId="{876595AE-5734-4582-BD2D-0033D9A45044}" type="asst">
      <dgm:prSet custT="1"/>
      <dgm:spPr>
        <a:xfrm>
          <a:off x="1972231" y="3012391"/>
          <a:ext cx="702636" cy="351318"/>
        </a:xfrm>
      </dgm:spPr>
      <dgm:t>
        <a:bodyPr/>
        <a:lstStyle/>
        <a:p>
          <a:r>
            <a:rPr lang="en-US" sz="900">
              <a:latin typeface="Arial" panose="020B0604020202020204" pitchFamily="34" charset="0"/>
              <a:ea typeface="+mn-ea"/>
              <a:cs typeface="Arial" panose="020B0604020202020204" pitchFamily="34" charset="0"/>
            </a:rPr>
            <a:t>Admin (01)</a:t>
          </a:r>
        </a:p>
      </dgm:t>
    </dgm:pt>
    <dgm:pt modelId="{24A26F33-7F53-4830-9695-2A03CE6294B8}" type="parTrans" cxnId="{E5D400AB-9A69-4071-9F7D-0C3925643110}">
      <dgm:prSet/>
      <dgm:spPr>
        <a:xfrm>
          <a:off x="2629147" y="2365965"/>
          <a:ext cx="91440" cy="822084"/>
        </a:xfrm>
      </dgm:spPr>
      <dgm:t>
        <a:bodyPr/>
        <a:lstStyle/>
        <a:p>
          <a:endParaRPr lang="en-US" sz="900">
            <a:latin typeface="Arial" panose="020B0604020202020204" pitchFamily="34" charset="0"/>
            <a:cs typeface="Arial" panose="020B0604020202020204" pitchFamily="34" charset="0"/>
          </a:endParaRPr>
        </a:p>
      </dgm:t>
    </dgm:pt>
    <dgm:pt modelId="{6BF5C1DE-8E5B-4FB1-B1E5-02556F3DDA9B}" type="sibTrans" cxnId="{E5D400AB-9A69-4071-9F7D-0C3925643110}">
      <dgm:prSet/>
      <dgm:spPr/>
      <dgm:t>
        <a:bodyPr/>
        <a:lstStyle/>
        <a:p>
          <a:endParaRPr lang="en-US" sz="900">
            <a:latin typeface="Arial" panose="020B0604020202020204" pitchFamily="34" charset="0"/>
            <a:cs typeface="Arial" panose="020B0604020202020204" pitchFamily="34" charset="0"/>
          </a:endParaRPr>
        </a:p>
      </dgm:t>
    </dgm:pt>
    <dgm:pt modelId="{0C726173-73F2-43E9-9F58-E8F7E886B630}" type="asst">
      <dgm:prSet custT="1"/>
      <dgm:spPr>
        <a:xfrm>
          <a:off x="4522802" y="2513519"/>
          <a:ext cx="702636" cy="351318"/>
        </a:xfrm>
      </dgm:spPr>
      <dgm:t>
        <a:bodyPr/>
        <a:lstStyle/>
        <a:p>
          <a:r>
            <a:rPr lang="en-US" sz="900">
              <a:latin typeface="Arial" panose="020B0604020202020204" pitchFamily="34" charset="0"/>
              <a:ea typeface="+mn-ea"/>
              <a:cs typeface="Arial" panose="020B0604020202020204" pitchFamily="34" charset="0"/>
            </a:rPr>
            <a:t>MKT Thị Trường (01)</a:t>
          </a:r>
        </a:p>
      </dgm:t>
    </dgm:pt>
    <dgm:pt modelId="{2E6C65B5-C1B9-4195-8346-0C564F4504B6}" type="parTrans" cxnId="{C3F16CC5-CB1A-486F-BFDF-1728F6993EE8}">
      <dgm:prSet/>
      <dgm:spPr>
        <a:xfrm>
          <a:off x="4403305" y="2365965"/>
          <a:ext cx="91440" cy="323212"/>
        </a:xfrm>
      </dgm:spPr>
      <dgm:t>
        <a:bodyPr/>
        <a:lstStyle/>
        <a:p>
          <a:endParaRPr lang="en-US" sz="900">
            <a:latin typeface="Arial" panose="020B0604020202020204" pitchFamily="34" charset="0"/>
            <a:cs typeface="Arial" panose="020B0604020202020204" pitchFamily="34" charset="0"/>
          </a:endParaRPr>
        </a:p>
      </dgm:t>
    </dgm:pt>
    <dgm:pt modelId="{1DAA892C-0662-45F4-9A7B-3F738890E440}" type="sibTrans" cxnId="{C3F16CC5-CB1A-486F-BFDF-1728F6993EE8}">
      <dgm:prSet/>
      <dgm:spPr/>
      <dgm:t>
        <a:bodyPr/>
        <a:lstStyle/>
        <a:p>
          <a:endParaRPr lang="en-US" sz="900">
            <a:latin typeface="Arial" panose="020B0604020202020204" pitchFamily="34" charset="0"/>
            <a:cs typeface="Arial" panose="020B0604020202020204" pitchFamily="34" charset="0"/>
          </a:endParaRPr>
        </a:p>
      </dgm:t>
    </dgm:pt>
    <dgm:pt modelId="{128A2027-36FD-4828-A5EF-8293C3EAE3E1}" type="asst">
      <dgm:prSet custT="1"/>
      <dgm:spPr>
        <a:xfrm>
          <a:off x="1094939" y="2984633"/>
          <a:ext cx="754104" cy="351318"/>
        </a:xfrm>
      </dgm:spPr>
      <dgm:t>
        <a:bodyPr/>
        <a:lstStyle/>
        <a:p>
          <a:r>
            <a:rPr lang="en-US" sz="900">
              <a:latin typeface="Arial" panose="020B0604020202020204" pitchFamily="34" charset="0"/>
              <a:ea typeface="+mn-ea"/>
              <a:cs typeface="Arial" panose="020B0604020202020204" pitchFamily="34" charset="0"/>
            </a:rPr>
            <a:t>Bán hàng &amp; chăm sóc đại lý (01)</a:t>
          </a:r>
        </a:p>
      </dgm:t>
    </dgm:pt>
    <dgm:pt modelId="{44063B80-4802-4DAD-8C1E-61CEE848BBB9}" type="parTrans" cxnId="{FDDDE1E0-F2D3-48E4-8F67-EBDB2C47E6EE}">
      <dgm:prSet/>
      <dgm:spPr/>
      <dgm:t>
        <a:bodyPr/>
        <a:lstStyle/>
        <a:p>
          <a:endParaRPr lang="en-US"/>
        </a:p>
      </dgm:t>
    </dgm:pt>
    <dgm:pt modelId="{1D0E31DA-C6C1-4636-BBC4-F411DF6F917A}" type="sibTrans" cxnId="{FDDDE1E0-F2D3-48E4-8F67-EBDB2C47E6EE}">
      <dgm:prSet/>
      <dgm:spPr/>
      <dgm:t>
        <a:bodyPr/>
        <a:lstStyle/>
        <a:p>
          <a:endParaRPr lang="en-US"/>
        </a:p>
      </dgm:t>
    </dgm:pt>
    <dgm:pt modelId="{77BB3F42-BDB3-4A5D-8B21-561AEA427A8B}" type="asst">
      <dgm:prSet custT="1"/>
      <dgm:spPr>
        <a:xfrm>
          <a:off x="2822421" y="2513519"/>
          <a:ext cx="702636" cy="351318"/>
        </a:xfrm>
      </dgm:spPr>
      <dgm:t>
        <a:bodyPr/>
        <a:lstStyle/>
        <a:p>
          <a:r>
            <a:rPr lang="en-US" sz="900">
              <a:latin typeface="Arial" panose="020B0604020202020204" pitchFamily="34" charset="0"/>
              <a:ea typeface="+mn-ea"/>
              <a:cs typeface="Arial" panose="020B0604020202020204" pitchFamily="34" charset="0"/>
            </a:rPr>
            <a:t>Phát triển Hệ thống</a:t>
          </a:r>
        </a:p>
        <a:p>
          <a:r>
            <a:rPr lang="en-US" sz="900">
              <a:latin typeface="Arial" panose="020B0604020202020204" pitchFamily="34" charset="0"/>
              <a:ea typeface="+mn-ea"/>
              <a:cs typeface="Arial" panose="020B0604020202020204" pitchFamily="34" charset="0"/>
            </a:rPr>
            <a:t>(01)</a:t>
          </a:r>
        </a:p>
      </dgm:t>
    </dgm:pt>
    <dgm:pt modelId="{23392C9C-CF04-47FF-ACC1-23CDBBD28D05}" type="parTrans" cxnId="{96EB6C46-A962-4D29-A03E-EA9D12FFEA81}">
      <dgm:prSet/>
      <dgm:spPr/>
      <dgm:t>
        <a:bodyPr/>
        <a:lstStyle/>
        <a:p>
          <a:endParaRPr lang="en-US"/>
        </a:p>
      </dgm:t>
    </dgm:pt>
    <dgm:pt modelId="{2664B9E7-E3D3-4DDC-8F3A-319CD14E1B8A}" type="sibTrans" cxnId="{96EB6C46-A962-4D29-A03E-EA9D12FFEA81}">
      <dgm:prSet/>
      <dgm:spPr/>
      <dgm:t>
        <a:bodyPr/>
        <a:lstStyle/>
        <a:p>
          <a:endParaRPr lang="en-US"/>
        </a:p>
      </dgm:t>
    </dgm:pt>
    <dgm:pt modelId="{3D9DB16E-29FA-4DC8-BB0A-73B2637AC139}">
      <dgm:prSet phldrT="[Text]" custT="1"/>
      <dgm:spPr>
        <a:xfrm>
          <a:off x="5438775" y="439146"/>
          <a:ext cx="702636" cy="351318"/>
        </a:xfrm>
      </dgm:spPr>
      <dgm:t>
        <a:bodyPr/>
        <a:lstStyle/>
        <a:p>
          <a:pPr algn="ctr"/>
          <a:r>
            <a:rPr lang="en-US" sz="1200">
              <a:latin typeface="Arial" panose="020B0604020202020204" pitchFamily="34" charset="0"/>
              <a:ea typeface="+mn-ea"/>
              <a:cs typeface="Arial" panose="020B0604020202020204" pitchFamily="34" charset="0"/>
            </a:rPr>
            <a:t>Chủ Tịch </a:t>
          </a:r>
        </a:p>
      </dgm:t>
    </dgm:pt>
    <dgm:pt modelId="{09D178E3-B0F1-42BF-80E3-89F3DD94A04B}" type="sibTrans" cxnId="{C7066A87-E8EB-402D-83D4-EAD4951A5EB2}">
      <dgm:prSet/>
      <dgm:spPr/>
      <dgm:t>
        <a:bodyPr/>
        <a:lstStyle/>
        <a:p>
          <a:endParaRPr lang="en-US" sz="900">
            <a:latin typeface="Arial" panose="020B0604020202020204" pitchFamily="34" charset="0"/>
            <a:cs typeface="Arial" panose="020B0604020202020204" pitchFamily="34" charset="0"/>
          </a:endParaRPr>
        </a:p>
      </dgm:t>
    </dgm:pt>
    <dgm:pt modelId="{6BF8EBB3-3F4E-4174-9185-AB9597E39767}" type="parTrans" cxnId="{C7066A87-E8EB-402D-83D4-EAD4951A5EB2}">
      <dgm:prSet/>
      <dgm:spPr/>
      <dgm:t>
        <a:bodyPr/>
        <a:lstStyle/>
        <a:p>
          <a:endParaRPr lang="en-US" sz="900">
            <a:latin typeface="Arial" panose="020B0604020202020204" pitchFamily="34" charset="0"/>
            <a:cs typeface="Arial" panose="020B0604020202020204" pitchFamily="34" charset="0"/>
          </a:endParaRPr>
        </a:p>
      </dgm:t>
    </dgm:pt>
    <dgm:pt modelId="{A3E3D94C-EAD7-47A0-942C-22D23937F1A2}">
      <dgm:prSet phldrT="[Text]" custT="1"/>
      <dgm:spPr>
        <a:xfrm>
          <a:off x="5798087" y="2014647"/>
          <a:ext cx="702636" cy="351318"/>
        </a:xfrm>
      </dgm:spPr>
      <dgm:t>
        <a:bodyPr/>
        <a:lstStyle/>
        <a:p>
          <a:r>
            <a:rPr lang="en-US" sz="1000">
              <a:latin typeface="Arial" panose="020B0604020202020204" pitchFamily="34" charset="0"/>
              <a:ea typeface="+mn-ea"/>
              <a:cs typeface="Arial" panose="020B0604020202020204" pitchFamily="34" charset="0"/>
            </a:rPr>
            <a:t>Phó Tổng Giám Đốc</a:t>
          </a:r>
        </a:p>
      </dgm:t>
    </dgm:pt>
    <dgm:pt modelId="{22627389-5892-4AB1-B766-BEBC7D669CFA}" type="parTrans" cxnId="{4C0E9E5F-5A4D-4F0D-90EF-AD2D5A754D22}">
      <dgm:prSet/>
      <dgm:spPr/>
      <dgm:t>
        <a:bodyPr/>
        <a:lstStyle/>
        <a:p>
          <a:endParaRPr lang="vi-VN"/>
        </a:p>
      </dgm:t>
    </dgm:pt>
    <dgm:pt modelId="{016EB28B-E18E-409B-A9D8-96F70DC426B0}" type="sibTrans" cxnId="{4C0E9E5F-5A4D-4F0D-90EF-AD2D5A754D22}">
      <dgm:prSet/>
      <dgm:spPr/>
      <dgm:t>
        <a:bodyPr/>
        <a:lstStyle/>
        <a:p>
          <a:endParaRPr lang="vi-VN"/>
        </a:p>
      </dgm:t>
    </dgm:pt>
    <dgm:pt modelId="{F14AFA86-9F32-4E8E-B764-10CCF0B2CB91}" type="asst">
      <dgm:prSet/>
      <dgm:spPr>
        <a:xfrm>
          <a:off x="5372992" y="2513519"/>
          <a:ext cx="702636" cy="351318"/>
        </a:xfrm>
      </dgm:spPr>
      <dgm:t>
        <a:bodyPr/>
        <a:lstStyle/>
        <a:p>
          <a:r>
            <a:rPr lang="en-US">
              <a:latin typeface="Arial" panose="020B0604020202020204" pitchFamily="34" charset="0"/>
              <a:ea typeface="+mn-ea"/>
              <a:cs typeface="Arial" panose="020B0604020202020204" pitchFamily="34" charset="0"/>
            </a:rPr>
            <a:t>Giám đốc XNK</a:t>
          </a:r>
        </a:p>
      </dgm:t>
    </dgm:pt>
    <dgm:pt modelId="{E3512BF4-6548-4E96-8C75-B27EDA5412A2}" type="parTrans" cxnId="{5CBB8FC2-36B6-4806-AAF3-688B9F742C84}">
      <dgm:prSet/>
      <dgm:spPr/>
      <dgm:t>
        <a:bodyPr/>
        <a:lstStyle/>
        <a:p>
          <a:endParaRPr lang="vi-VN"/>
        </a:p>
      </dgm:t>
    </dgm:pt>
    <dgm:pt modelId="{8BAC7311-EAB4-4B95-A639-EA57E13B173D}" type="sibTrans" cxnId="{5CBB8FC2-36B6-4806-AAF3-688B9F742C84}">
      <dgm:prSet/>
      <dgm:spPr/>
      <dgm:t>
        <a:bodyPr/>
        <a:lstStyle/>
        <a:p>
          <a:endParaRPr lang="vi-VN"/>
        </a:p>
      </dgm:t>
    </dgm:pt>
    <dgm:pt modelId="{F1E8B202-6DB7-4AB7-9A16-7DC1A8D27EE8}" type="asst">
      <dgm:prSet/>
      <dgm:spPr>
        <a:xfrm>
          <a:off x="5372992" y="2513519"/>
          <a:ext cx="702636" cy="351318"/>
        </a:xfrm>
      </dgm:spPr>
      <dgm:t>
        <a:bodyPr/>
        <a:lstStyle/>
        <a:p>
          <a:r>
            <a:rPr lang="en-US">
              <a:latin typeface="Arial" panose="020B0604020202020204" pitchFamily="34" charset="0"/>
              <a:ea typeface="+mn-ea"/>
              <a:cs typeface="Arial" panose="020B0604020202020204" pitchFamily="34" charset="0"/>
            </a:rPr>
            <a:t>Nhân viên XNK</a:t>
          </a:r>
        </a:p>
      </dgm:t>
    </dgm:pt>
    <dgm:pt modelId="{6C552748-9788-4187-BD0E-39D40AEBD035}" type="parTrans" cxnId="{FBB21605-63B3-4584-8C38-0657E5776104}">
      <dgm:prSet/>
      <dgm:spPr/>
      <dgm:t>
        <a:bodyPr/>
        <a:lstStyle/>
        <a:p>
          <a:endParaRPr lang="vi-VN"/>
        </a:p>
      </dgm:t>
    </dgm:pt>
    <dgm:pt modelId="{983AAF18-88A0-4A22-865A-3E6B72D6FA87}" type="sibTrans" cxnId="{FBB21605-63B3-4584-8C38-0657E5776104}">
      <dgm:prSet/>
      <dgm:spPr/>
      <dgm:t>
        <a:bodyPr/>
        <a:lstStyle/>
        <a:p>
          <a:endParaRPr lang="vi-VN"/>
        </a:p>
      </dgm:t>
    </dgm:pt>
    <dgm:pt modelId="{2214F08B-E9AD-446A-B3FD-B7985167920E}" type="pres">
      <dgm:prSet presAssocID="{23E00FBC-9C03-430B-A28B-8A3D68B842D0}" presName="hierChild1" presStyleCnt="0">
        <dgm:presLayoutVars>
          <dgm:orgChart val="1"/>
          <dgm:chPref val="1"/>
          <dgm:dir/>
          <dgm:animOne val="branch"/>
          <dgm:animLvl val="lvl"/>
          <dgm:resizeHandles/>
        </dgm:presLayoutVars>
      </dgm:prSet>
      <dgm:spPr/>
    </dgm:pt>
    <dgm:pt modelId="{89FC5D54-40E3-4FB4-8E53-8246A7545FB8}" type="pres">
      <dgm:prSet presAssocID="{3D9DB16E-29FA-4DC8-BB0A-73B2637AC139}" presName="hierRoot1" presStyleCnt="0">
        <dgm:presLayoutVars>
          <dgm:hierBranch val="init"/>
        </dgm:presLayoutVars>
      </dgm:prSet>
      <dgm:spPr/>
    </dgm:pt>
    <dgm:pt modelId="{165FE52A-8B44-4BD6-BFCA-AA21E643D9E2}" type="pres">
      <dgm:prSet presAssocID="{3D9DB16E-29FA-4DC8-BB0A-73B2637AC139}" presName="rootComposite1" presStyleCnt="0"/>
      <dgm:spPr/>
    </dgm:pt>
    <dgm:pt modelId="{6D103C1D-B43E-419E-9016-B97AA283749A}" type="pres">
      <dgm:prSet presAssocID="{3D9DB16E-29FA-4DC8-BB0A-73B2637AC139}" presName="rootText1" presStyleLbl="node0" presStyleIdx="0" presStyleCnt="1" custScaleX="388589" custScaleY="197570" custLinFactX="-1918" custLinFactNeighborX="-100000" custLinFactNeighborY="23962">
        <dgm:presLayoutVars>
          <dgm:chPref val="3"/>
        </dgm:presLayoutVars>
      </dgm:prSet>
      <dgm:spPr>
        <a:prstGeom prst="rect">
          <a:avLst/>
        </a:prstGeom>
      </dgm:spPr>
    </dgm:pt>
    <dgm:pt modelId="{1326294E-C10A-4E12-A961-241A87BA14C6}" type="pres">
      <dgm:prSet presAssocID="{3D9DB16E-29FA-4DC8-BB0A-73B2637AC139}" presName="rootConnector1" presStyleLbl="node1" presStyleIdx="0" presStyleCnt="0"/>
      <dgm:spPr/>
    </dgm:pt>
    <dgm:pt modelId="{63FFD961-639F-454D-8792-FCA79D16B63F}" type="pres">
      <dgm:prSet presAssocID="{3D9DB16E-29FA-4DC8-BB0A-73B2637AC139}" presName="hierChild2" presStyleCnt="0"/>
      <dgm:spPr/>
    </dgm:pt>
    <dgm:pt modelId="{C9C6EF14-9357-42AF-8F42-19D60BCA2146}" type="pres">
      <dgm:prSet presAssocID="{94E3A4E6-C4A1-4163-B350-0F2180303C72}" presName="Name37" presStyleLbl="parChTrans1D2" presStyleIdx="0" presStyleCnt="1"/>
      <dgm:spPr>
        <a:custGeom>
          <a:avLst/>
          <a:gdLst/>
          <a:ahLst/>
          <a:cxnLst/>
          <a:rect l="0" t="0" r="0" b="0"/>
          <a:pathLst>
            <a:path>
              <a:moveTo>
                <a:pt x="45720" y="0"/>
              </a:moveTo>
              <a:lnTo>
                <a:pt x="45720" y="147553"/>
              </a:lnTo>
            </a:path>
          </a:pathLst>
        </a:custGeom>
      </dgm:spPr>
    </dgm:pt>
    <dgm:pt modelId="{CC21A0BA-0A82-4F07-A252-DB485DB0391D}" type="pres">
      <dgm:prSet presAssocID="{879DA9ED-F272-4B1F-90E4-066684A2C65E}" presName="hierRoot2" presStyleCnt="0">
        <dgm:presLayoutVars>
          <dgm:hierBranch val="init"/>
        </dgm:presLayoutVars>
      </dgm:prSet>
      <dgm:spPr/>
    </dgm:pt>
    <dgm:pt modelId="{3166F0C0-08B3-4425-8F8F-04E21F644A4D}" type="pres">
      <dgm:prSet presAssocID="{879DA9ED-F272-4B1F-90E4-066684A2C65E}" presName="rootComposite" presStyleCnt="0"/>
      <dgm:spPr/>
    </dgm:pt>
    <dgm:pt modelId="{26FF63A9-A77F-4F10-9136-911473DAB40D}" type="pres">
      <dgm:prSet presAssocID="{879DA9ED-F272-4B1F-90E4-066684A2C65E}" presName="rootText" presStyleLbl="node2" presStyleIdx="0" presStyleCnt="1" custScaleX="344202" custScaleY="159880" custLinFactNeighborX="-92820" custLinFactNeighborY="34725">
        <dgm:presLayoutVars>
          <dgm:chPref val="3"/>
        </dgm:presLayoutVars>
      </dgm:prSet>
      <dgm:spPr>
        <a:prstGeom prst="rect">
          <a:avLst/>
        </a:prstGeom>
      </dgm:spPr>
    </dgm:pt>
    <dgm:pt modelId="{F11607FE-3E11-4749-BECE-7DF4EE85635F}" type="pres">
      <dgm:prSet presAssocID="{879DA9ED-F272-4B1F-90E4-066684A2C65E}" presName="rootConnector" presStyleLbl="node2" presStyleIdx="0" presStyleCnt="1"/>
      <dgm:spPr/>
    </dgm:pt>
    <dgm:pt modelId="{8D8C3139-F066-451A-99A7-83250EE78EE3}" type="pres">
      <dgm:prSet presAssocID="{879DA9ED-F272-4B1F-90E4-066684A2C65E}" presName="hierChild4" presStyleCnt="0"/>
      <dgm:spPr/>
    </dgm:pt>
    <dgm:pt modelId="{D74CBF18-A8AF-4FD3-9536-4BED5F20A080}" type="pres">
      <dgm:prSet presAssocID="{A60472A6-030D-4B7D-9125-407922AD4FCB}" presName="Name37" presStyleLbl="parChTrans1D3" presStyleIdx="0" presStyleCnt="2"/>
      <dgm:spPr>
        <a:custGeom>
          <a:avLst/>
          <a:gdLst/>
          <a:ahLst/>
          <a:cxnLst/>
          <a:rect l="0" t="0" r="0" b="0"/>
          <a:pathLst>
            <a:path>
              <a:moveTo>
                <a:pt x="2216992" y="0"/>
              </a:moveTo>
              <a:lnTo>
                <a:pt x="2216992" y="73776"/>
              </a:lnTo>
              <a:lnTo>
                <a:pt x="0" y="73776"/>
              </a:lnTo>
              <a:lnTo>
                <a:pt x="0" y="147553"/>
              </a:lnTo>
            </a:path>
          </a:pathLst>
        </a:custGeom>
      </dgm:spPr>
    </dgm:pt>
    <dgm:pt modelId="{E3B65015-22D3-4497-B873-BE5535B445C1}" type="pres">
      <dgm:prSet presAssocID="{ADBB1BAC-4602-4643-B7FF-64F9F69FC192}" presName="hierRoot2" presStyleCnt="0">
        <dgm:presLayoutVars>
          <dgm:hierBranch val="init"/>
        </dgm:presLayoutVars>
      </dgm:prSet>
      <dgm:spPr/>
    </dgm:pt>
    <dgm:pt modelId="{4D0C23D1-64E2-48B7-B9B6-42A28A455466}" type="pres">
      <dgm:prSet presAssocID="{ADBB1BAC-4602-4643-B7FF-64F9F69FC192}" presName="rootComposite" presStyleCnt="0"/>
      <dgm:spPr/>
    </dgm:pt>
    <dgm:pt modelId="{08B4625C-1BFC-488F-9B24-83F2064B3C18}" type="pres">
      <dgm:prSet presAssocID="{ADBB1BAC-4602-4643-B7FF-64F9F69FC192}" presName="rootText" presStyleLbl="node3" presStyleIdx="0" presStyleCnt="2" custScaleX="344690" custScaleY="151867" custLinFactX="-36249" custLinFactNeighborX="-100000" custLinFactNeighborY="-11178">
        <dgm:presLayoutVars>
          <dgm:chPref val="3"/>
        </dgm:presLayoutVars>
      </dgm:prSet>
      <dgm:spPr>
        <a:prstGeom prst="rect">
          <a:avLst/>
        </a:prstGeom>
      </dgm:spPr>
    </dgm:pt>
    <dgm:pt modelId="{E4016AFF-9017-4BB8-9555-A40F114FA46C}" type="pres">
      <dgm:prSet presAssocID="{ADBB1BAC-4602-4643-B7FF-64F9F69FC192}" presName="rootConnector" presStyleLbl="node3" presStyleIdx="0" presStyleCnt="2"/>
      <dgm:spPr/>
    </dgm:pt>
    <dgm:pt modelId="{D0FB4261-27B2-423C-BCF9-3910323D269E}" type="pres">
      <dgm:prSet presAssocID="{ADBB1BAC-4602-4643-B7FF-64F9F69FC192}" presName="hierChild4" presStyleCnt="0"/>
      <dgm:spPr/>
    </dgm:pt>
    <dgm:pt modelId="{CF458DB9-F8BA-47FC-AEFD-ACB568F912B0}" type="pres">
      <dgm:prSet presAssocID="{0EDC8EDA-C99F-4E12-BE76-97E0AEADD452}" presName="Name37" presStyleLbl="parChTrans1D4" presStyleIdx="0" presStyleCnt="24"/>
      <dgm:spPr>
        <a:custGeom>
          <a:avLst/>
          <a:gdLst/>
          <a:ahLst/>
          <a:cxnLst/>
          <a:rect l="0" t="0" r="0" b="0"/>
          <a:pathLst>
            <a:path>
              <a:moveTo>
                <a:pt x="2576305" y="0"/>
              </a:moveTo>
              <a:lnTo>
                <a:pt x="2576305" y="73776"/>
              </a:lnTo>
              <a:lnTo>
                <a:pt x="0" y="73776"/>
              </a:lnTo>
              <a:lnTo>
                <a:pt x="0" y="147553"/>
              </a:lnTo>
            </a:path>
          </a:pathLst>
        </a:custGeom>
      </dgm:spPr>
    </dgm:pt>
    <dgm:pt modelId="{AE38C85C-A792-47C3-9290-782D49AE3C3F}" type="pres">
      <dgm:prSet presAssocID="{F9494D81-7434-46B7-84A0-2AEAA5FB054E}" presName="hierRoot2" presStyleCnt="0">
        <dgm:presLayoutVars>
          <dgm:hierBranch val="init"/>
        </dgm:presLayoutVars>
      </dgm:prSet>
      <dgm:spPr/>
    </dgm:pt>
    <dgm:pt modelId="{AD63FE51-CBE5-49BA-A299-EAA04F44762E}" type="pres">
      <dgm:prSet presAssocID="{F9494D81-7434-46B7-84A0-2AEAA5FB054E}" presName="rootComposite" presStyleCnt="0"/>
      <dgm:spPr/>
    </dgm:pt>
    <dgm:pt modelId="{3712A387-8B54-4554-88E5-E7090270995F}" type="pres">
      <dgm:prSet presAssocID="{F9494D81-7434-46B7-84A0-2AEAA5FB054E}" presName="rootText" presStyleLbl="node4" presStyleIdx="0" presStyleCnt="4" custScaleX="348684" custScaleY="137269" custLinFactNeighborX="-5858" custLinFactNeighborY="3852">
        <dgm:presLayoutVars>
          <dgm:chPref val="3"/>
        </dgm:presLayoutVars>
      </dgm:prSet>
      <dgm:spPr>
        <a:prstGeom prst="rect">
          <a:avLst/>
        </a:prstGeom>
      </dgm:spPr>
    </dgm:pt>
    <dgm:pt modelId="{0F6AB114-9777-4761-9ADA-5EDA5BC81807}" type="pres">
      <dgm:prSet presAssocID="{F9494D81-7434-46B7-84A0-2AEAA5FB054E}" presName="rootConnector" presStyleLbl="node4" presStyleIdx="0" presStyleCnt="4"/>
      <dgm:spPr/>
    </dgm:pt>
    <dgm:pt modelId="{714C77DE-D69E-40C0-91E7-3BD595339E85}" type="pres">
      <dgm:prSet presAssocID="{F9494D81-7434-46B7-84A0-2AEAA5FB054E}" presName="hierChild4" presStyleCnt="0"/>
      <dgm:spPr/>
    </dgm:pt>
    <dgm:pt modelId="{E58E7991-F612-4C15-B493-B75ECFBE347D}" type="pres">
      <dgm:prSet presAssocID="{F9494D81-7434-46B7-84A0-2AEAA5FB054E}" presName="hierChild5" presStyleCnt="0"/>
      <dgm:spPr/>
    </dgm:pt>
    <dgm:pt modelId="{B93F3340-844B-486E-90B1-C30E0E08BE0F}" type="pres">
      <dgm:prSet presAssocID="{2BE0DABD-1BE3-4C28-A9F6-3C3F77D30A0F}" presName="Name111" presStyleLbl="parChTrans1D4" presStyleIdx="1" presStyleCnt="24"/>
      <dgm:spPr>
        <a:custGeom>
          <a:avLst/>
          <a:gdLst/>
          <a:ahLst/>
          <a:cxnLst/>
          <a:rect l="0" t="0" r="0" b="0"/>
          <a:pathLst>
            <a:path>
              <a:moveTo>
                <a:pt x="119496" y="0"/>
              </a:moveTo>
              <a:lnTo>
                <a:pt x="119496" y="323212"/>
              </a:lnTo>
              <a:lnTo>
                <a:pt x="45720" y="323212"/>
              </a:lnTo>
            </a:path>
          </a:pathLst>
        </a:custGeom>
      </dgm:spPr>
    </dgm:pt>
    <dgm:pt modelId="{B3FD54EA-34D8-4099-816D-82C47D4D789A}" type="pres">
      <dgm:prSet presAssocID="{6E3BEF59-6A97-45C1-9E32-8084833D1555}" presName="hierRoot3" presStyleCnt="0">
        <dgm:presLayoutVars>
          <dgm:hierBranch val="init"/>
        </dgm:presLayoutVars>
      </dgm:prSet>
      <dgm:spPr/>
    </dgm:pt>
    <dgm:pt modelId="{F198B07A-BD94-4C51-A2DB-D01629529D7A}" type="pres">
      <dgm:prSet presAssocID="{6E3BEF59-6A97-45C1-9E32-8084833D1555}" presName="rootComposite3" presStyleCnt="0"/>
      <dgm:spPr/>
    </dgm:pt>
    <dgm:pt modelId="{6D4CA255-3CD8-4746-BD5A-3D93DDF46138}" type="pres">
      <dgm:prSet presAssocID="{6E3BEF59-6A97-45C1-9E32-8084833D1555}" presName="rootText3" presStyleLbl="asst4" presStyleIdx="0" presStyleCnt="10" custScaleX="156777" custScaleY="182245" custLinFactNeighborX="-10111" custLinFactNeighborY="74916">
        <dgm:presLayoutVars>
          <dgm:chPref val="3"/>
        </dgm:presLayoutVars>
      </dgm:prSet>
      <dgm:spPr>
        <a:prstGeom prst="rect">
          <a:avLst/>
        </a:prstGeom>
      </dgm:spPr>
    </dgm:pt>
    <dgm:pt modelId="{BAB3D9AB-48D0-4E32-8F4A-CBC922A19F78}" type="pres">
      <dgm:prSet presAssocID="{6E3BEF59-6A97-45C1-9E32-8084833D1555}" presName="rootConnector3" presStyleLbl="asst4" presStyleIdx="0" presStyleCnt="10"/>
      <dgm:spPr/>
    </dgm:pt>
    <dgm:pt modelId="{B03110DA-6221-474F-B4B8-5C85E06221BB}" type="pres">
      <dgm:prSet presAssocID="{6E3BEF59-6A97-45C1-9E32-8084833D1555}" presName="hierChild6" presStyleCnt="0"/>
      <dgm:spPr/>
    </dgm:pt>
    <dgm:pt modelId="{66D90F7B-0BA2-400B-81FC-3A59D07C75A4}" type="pres">
      <dgm:prSet presAssocID="{6E3BEF59-6A97-45C1-9E32-8084833D1555}" presName="hierChild7" presStyleCnt="0"/>
      <dgm:spPr/>
    </dgm:pt>
    <dgm:pt modelId="{CE6292E5-1999-4419-9F60-F4ED3CD21CFA}" type="pres">
      <dgm:prSet presAssocID="{0BC6DF08-9B9D-45B4-9A41-3CDED9963B49}" presName="Name111" presStyleLbl="parChTrans1D4" presStyleIdx="2" presStyleCnt="24"/>
      <dgm:spPr>
        <a:custGeom>
          <a:avLst/>
          <a:gdLst/>
          <a:ahLst/>
          <a:cxnLst/>
          <a:rect l="0" t="0" r="0" b="0"/>
          <a:pathLst>
            <a:path>
              <a:moveTo>
                <a:pt x="0" y="0"/>
              </a:moveTo>
              <a:lnTo>
                <a:pt x="0" y="794327"/>
              </a:lnTo>
              <a:lnTo>
                <a:pt x="98144" y="794327"/>
              </a:lnTo>
            </a:path>
          </a:pathLst>
        </a:custGeom>
      </dgm:spPr>
    </dgm:pt>
    <dgm:pt modelId="{229CA61F-AB16-46BA-82C1-ECB230676EE2}" type="pres">
      <dgm:prSet presAssocID="{85885C49-350D-42E7-835B-039991DA28CB}" presName="hierRoot3" presStyleCnt="0">
        <dgm:presLayoutVars>
          <dgm:hierBranch val="init"/>
        </dgm:presLayoutVars>
      </dgm:prSet>
      <dgm:spPr/>
    </dgm:pt>
    <dgm:pt modelId="{0C3A2EEF-C55B-4C06-A1D2-6447BEDD0F42}" type="pres">
      <dgm:prSet presAssocID="{85885C49-350D-42E7-835B-039991DA28CB}" presName="rootComposite3" presStyleCnt="0"/>
      <dgm:spPr/>
    </dgm:pt>
    <dgm:pt modelId="{432A9C60-4852-43A5-B701-736132323239}" type="pres">
      <dgm:prSet presAssocID="{85885C49-350D-42E7-835B-039991DA28CB}" presName="rootText3" presStyleLbl="asst4" presStyleIdx="1" presStyleCnt="10" custScaleX="154508" custScaleY="182245" custLinFactNeighborX="-2950" custLinFactNeighborY="75397">
        <dgm:presLayoutVars>
          <dgm:chPref val="3"/>
        </dgm:presLayoutVars>
      </dgm:prSet>
      <dgm:spPr>
        <a:prstGeom prst="rect">
          <a:avLst/>
        </a:prstGeom>
      </dgm:spPr>
    </dgm:pt>
    <dgm:pt modelId="{6C4D9361-C380-4957-86C2-70F300BD5101}" type="pres">
      <dgm:prSet presAssocID="{85885C49-350D-42E7-835B-039991DA28CB}" presName="rootConnector3" presStyleLbl="asst4" presStyleIdx="1" presStyleCnt="10"/>
      <dgm:spPr/>
    </dgm:pt>
    <dgm:pt modelId="{37E3FDAA-FC1E-4AA6-97EC-32E907560B54}" type="pres">
      <dgm:prSet presAssocID="{85885C49-350D-42E7-835B-039991DA28CB}" presName="hierChild6" presStyleCnt="0"/>
      <dgm:spPr/>
    </dgm:pt>
    <dgm:pt modelId="{69C1FDD8-4515-41FC-831C-BF9AD133B8A0}" type="pres">
      <dgm:prSet presAssocID="{85885C49-350D-42E7-835B-039991DA28CB}" presName="hierChild7" presStyleCnt="0"/>
      <dgm:spPr/>
    </dgm:pt>
    <dgm:pt modelId="{89C4239F-3350-4FD7-8FD9-0C211188496B}" type="pres">
      <dgm:prSet presAssocID="{44063B80-4802-4DAD-8C1E-61CEE848BBB9}" presName="Name111" presStyleLbl="parChTrans1D4" presStyleIdx="3" presStyleCnt="24"/>
      <dgm:spPr/>
    </dgm:pt>
    <dgm:pt modelId="{27C30DF6-7006-4325-A974-00EEEF735AF1}" type="pres">
      <dgm:prSet presAssocID="{128A2027-36FD-4828-A5EF-8293C3EAE3E1}" presName="hierRoot3" presStyleCnt="0">
        <dgm:presLayoutVars>
          <dgm:hierBranch val="init"/>
        </dgm:presLayoutVars>
      </dgm:prSet>
      <dgm:spPr/>
    </dgm:pt>
    <dgm:pt modelId="{CF77C997-3AB0-430E-8479-0AB6CE1C5EED}" type="pres">
      <dgm:prSet presAssocID="{128A2027-36FD-4828-A5EF-8293C3EAE3E1}" presName="rootComposite3" presStyleCnt="0"/>
      <dgm:spPr/>
    </dgm:pt>
    <dgm:pt modelId="{FF969410-E80E-45DE-84B7-7FE30194CE99}" type="pres">
      <dgm:prSet presAssocID="{128A2027-36FD-4828-A5EF-8293C3EAE3E1}" presName="rootText3" presStyleLbl="asst4" presStyleIdx="2" presStyleCnt="10" custScaleX="159589" custScaleY="234507" custLinFactNeighborX="-10111" custLinFactNeighborY="69712">
        <dgm:presLayoutVars>
          <dgm:chPref val="3"/>
        </dgm:presLayoutVars>
      </dgm:prSet>
      <dgm:spPr>
        <a:prstGeom prst="rect">
          <a:avLst/>
        </a:prstGeom>
      </dgm:spPr>
    </dgm:pt>
    <dgm:pt modelId="{AFD949B7-7B70-412D-834C-07E035307F13}" type="pres">
      <dgm:prSet presAssocID="{128A2027-36FD-4828-A5EF-8293C3EAE3E1}" presName="rootConnector3" presStyleLbl="asst4" presStyleIdx="2" presStyleCnt="10"/>
      <dgm:spPr/>
    </dgm:pt>
    <dgm:pt modelId="{B8C15F71-3940-4C6A-84ED-6011E6B8D876}" type="pres">
      <dgm:prSet presAssocID="{128A2027-36FD-4828-A5EF-8293C3EAE3E1}" presName="hierChild6" presStyleCnt="0"/>
      <dgm:spPr/>
    </dgm:pt>
    <dgm:pt modelId="{833C70A9-0FAB-4E3B-B44F-84E9FD39C756}" type="pres">
      <dgm:prSet presAssocID="{128A2027-36FD-4828-A5EF-8293C3EAE3E1}" presName="hierChild7" presStyleCnt="0"/>
      <dgm:spPr/>
    </dgm:pt>
    <dgm:pt modelId="{B70C08F5-6D49-4A69-9951-137D3ECF20DE}" type="pres">
      <dgm:prSet presAssocID="{D970FB19-7D7B-49A7-9345-85AD17AE0F1C}" presName="Name111" presStyleLbl="parChTrans1D4" presStyleIdx="4" presStyleCnt="24"/>
      <dgm:spPr>
        <a:custGeom>
          <a:avLst/>
          <a:gdLst/>
          <a:ahLst/>
          <a:cxnLst/>
          <a:rect l="0" t="0" r="0" b="0"/>
          <a:pathLst>
            <a:path>
              <a:moveTo>
                <a:pt x="0" y="0"/>
              </a:moveTo>
              <a:lnTo>
                <a:pt x="0" y="1223965"/>
              </a:lnTo>
              <a:lnTo>
                <a:pt x="95003" y="1223965"/>
              </a:lnTo>
            </a:path>
          </a:pathLst>
        </a:custGeom>
      </dgm:spPr>
    </dgm:pt>
    <dgm:pt modelId="{7B9F6AF8-0F5E-45FC-81B2-7D905D1514E4}" type="pres">
      <dgm:prSet presAssocID="{FE1EC52F-D969-4007-8913-2C14F3950C87}" presName="hierRoot3" presStyleCnt="0">
        <dgm:presLayoutVars>
          <dgm:hierBranch val="init"/>
        </dgm:presLayoutVars>
      </dgm:prSet>
      <dgm:spPr/>
    </dgm:pt>
    <dgm:pt modelId="{6EECFF27-CC50-49B7-B32A-4CD9F4971955}" type="pres">
      <dgm:prSet presAssocID="{FE1EC52F-D969-4007-8913-2C14F3950C87}" presName="rootComposite3" presStyleCnt="0"/>
      <dgm:spPr/>
    </dgm:pt>
    <dgm:pt modelId="{A2C8D89F-CED8-4D3A-8FAB-3BBEE5B62676}" type="pres">
      <dgm:prSet presAssocID="{FE1EC52F-D969-4007-8913-2C14F3950C87}" presName="rootText3" presStyleLbl="asst4" presStyleIdx="3" presStyleCnt="10" custScaleX="159589" custScaleY="238671" custLinFactNeighborX="-7430" custLinFactNeighborY="70193">
        <dgm:presLayoutVars>
          <dgm:chPref val="3"/>
        </dgm:presLayoutVars>
      </dgm:prSet>
      <dgm:spPr>
        <a:prstGeom prst="rect">
          <a:avLst/>
        </a:prstGeom>
      </dgm:spPr>
    </dgm:pt>
    <dgm:pt modelId="{CC72A434-32C8-4CFF-9A3A-52759BBE5AB2}" type="pres">
      <dgm:prSet presAssocID="{FE1EC52F-D969-4007-8913-2C14F3950C87}" presName="rootConnector3" presStyleLbl="asst4" presStyleIdx="3" presStyleCnt="10"/>
      <dgm:spPr/>
    </dgm:pt>
    <dgm:pt modelId="{6B48DE6C-254A-4BAC-8B33-D276489CE6D1}" type="pres">
      <dgm:prSet presAssocID="{FE1EC52F-D969-4007-8913-2C14F3950C87}" presName="hierChild6" presStyleCnt="0"/>
      <dgm:spPr/>
    </dgm:pt>
    <dgm:pt modelId="{19D08DF8-453E-4B9D-8623-11406605CAEB}" type="pres">
      <dgm:prSet presAssocID="{FE1EC52F-D969-4007-8913-2C14F3950C87}" presName="hierChild7" presStyleCnt="0"/>
      <dgm:spPr/>
    </dgm:pt>
    <dgm:pt modelId="{ABB52325-E7B3-41F4-AB47-44EFE50810D0}" type="pres">
      <dgm:prSet presAssocID="{BD6D9793-DD97-4EDC-AD99-20D49815789E}" presName="Name37" presStyleLbl="parChTrans1D4" presStyleIdx="5" presStyleCnt="24"/>
      <dgm:spPr>
        <a:custGeom>
          <a:avLst/>
          <a:gdLst/>
          <a:ahLst/>
          <a:cxnLst/>
          <a:rect l="0" t="0" r="0" b="0"/>
          <a:pathLst>
            <a:path>
              <a:moveTo>
                <a:pt x="824456" y="0"/>
              </a:moveTo>
              <a:lnTo>
                <a:pt x="824456" y="73776"/>
              </a:lnTo>
              <a:lnTo>
                <a:pt x="0" y="73776"/>
              </a:lnTo>
              <a:lnTo>
                <a:pt x="0" y="147553"/>
              </a:lnTo>
            </a:path>
          </a:pathLst>
        </a:custGeom>
      </dgm:spPr>
    </dgm:pt>
    <dgm:pt modelId="{EAD36F0F-D1BF-4F4C-8D95-F5F7FCCFC199}" type="pres">
      <dgm:prSet presAssocID="{229EF3A8-F97A-47E5-9DD7-6D2EAA6C8903}" presName="hierRoot2" presStyleCnt="0">
        <dgm:presLayoutVars>
          <dgm:hierBranch val="init"/>
        </dgm:presLayoutVars>
      </dgm:prSet>
      <dgm:spPr/>
    </dgm:pt>
    <dgm:pt modelId="{6ECE661E-F270-48FA-83E9-680FD5C5385D}" type="pres">
      <dgm:prSet presAssocID="{229EF3A8-F97A-47E5-9DD7-6D2EAA6C8903}" presName="rootComposite" presStyleCnt="0"/>
      <dgm:spPr/>
    </dgm:pt>
    <dgm:pt modelId="{D6D2D71C-E38C-4AD2-9A09-DADACC7FE258}" type="pres">
      <dgm:prSet presAssocID="{229EF3A8-F97A-47E5-9DD7-6D2EAA6C8903}" presName="rootText" presStyleLbl="node4" presStyleIdx="1" presStyleCnt="4" custScaleX="247041" custScaleY="137269" custLinFactNeighborX="-43" custLinFactNeighborY="3852">
        <dgm:presLayoutVars>
          <dgm:chPref val="3"/>
        </dgm:presLayoutVars>
      </dgm:prSet>
      <dgm:spPr>
        <a:prstGeom prst="rect">
          <a:avLst/>
        </a:prstGeom>
      </dgm:spPr>
    </dgm:pt>
    <dgm:pt modelId="{40A75C54-023B-4456-8D17-1D388B2F3BCC}" type="pres">
      <dgm:prSet presAssocID="{229EF3A8-F97A-47E5-9DD7-6D2EAA6C8903}" presName="rootConnector" presStyleLbl="node4" presStyleIdx="1" presStyleCnt="4"/>
      <dgm:spPr/>
    </dgm:pt>
    <dgm:pt modelId="{AABCF772-4DF3-4894-81D8-9B9EB9D64F75}" type="pres">
      <dgm:prSet presAssocID="{229EF3A8-F97A-47E5-9DD7-6D2EAA6C8903}" presName="hierChild4" presStyleCnt="0"/>
      <dgm:spPr/>
    </dgm:pt>
    <dgm:pt modelId="{3015D487-6F16-4623-9804-0DC700BBD4B2}" type="pres">
      <dgm:prSet presAssocID="{229EF3A8-F97A-47E5-9DD7-6D2EAA6C8903}" presName="hierChild5" presStyleCnt="0"/>
      <dgm:spPr/>
    </dgm:pt>
    <dgm:pt modelId="{5A0791D7-B148-432F-941D-EC241379DA5E}" type="pres">
      <dgm:prSet presAssocID="{92BB0C66-C641-4FF4-AF4C-B2DCFDDA74E6}" presName="Name111" presStyleLbl="parChTrans1D4" presStyleIdx="6" presStyleCnt="24"/>
      <dgm:spPr>
        <a:custGeom>
          <a:avLst/>
          <a:gdLst/>
          <a:ahLst/>
          <a:cxnLst/>
          <a:rect l="0" t="0" r="0" b="0"/>
          <a:pathLst>
            <a:path>
              <a:moveTo>
                <a:pt x="119496" y="0"/>
              </a:moveTo>
              <a:lnTo>
                <a:pt x="119496" y="323212"/>
              </a:lnTo>
              <a:lnTo>
                <a:pt x="45720" y="323212"/>
              </a:lnTo>
            </a:path>
          </a:pathLst>
        </a:custGeom>
      </dgm:spPr>
    </dgm:pt>
    <dgm:pt modelId="{DA469B7F-DABF-4AC1-9F12-7648FA12611E}" type="pres">
      <dgm:prSet presAssocID="{6603CEB1-77F5-4F63-BEDA-2288EA6868AA}" presName="hierRoot3" presStyleCnt="0">
        <dgm:presLayoutVars>
          <dgm:hierBranch val="init"/>
        </dgm:presLayoutVars>
      </dgm:prSet>
      <dgm:spPr/>
    </dgm:pt>
    <dgm:pt modelId="{FF01D531-6AE0-4513-B3D5-BADE498CAC91}" type="pres">
      <dgm:prSet presAssocID="{6603CEB1-77F5-4F63-BEDA-2288EA6868AA}" presName="rootComposite3" presStyleCnt="0"/>
      <dgm:spPr/>
    </dgm:pt>
    <dgm:pt modelId="{A5651555-6739-4C35-B182-960FB901E8F5}" type="pres">
      <dgm:prSet presAssocID="{6603CEB1-77F5-4F63-BEDA-2288EA6868AA}" presName="rootText3" presStyleLbl="asst4" presStyleIdx="4" presStyleCnt="10" custScaleX="113903" custScaleY="182245" custLinFactNeighborX="1492" custLinFactNeighborY="49321">
        <dgm:presLayoutVars>
          <dgm:chPref val="3"/>
        </dgm:presLayoutVars>
      </dgm:prSet>
      <dgm:spPr>
        <a:prstGeom prst="rect">
          <a:avLst/>
        </a:prstGeom>
      </dgm:spPr>
    </dgm:pt>
    <dgm:pt modelId="{E9A76FDA-E54E-4BAD-8732-EA384F23B938}" type="pres">
      <dgm:prSet presAssocID="{6603CEB1-77F5-4F63-BEDA-2288EA6868AA}" presName="rootConnector3" presStyleLbl="asst4" presStyleIdx="4" presStyleCnt="10"/>
      <dgm:spPr/>
    </dgm:pt>
    <dgm:pt modelId="{CA23E983-4485-463E-8DC6-79ECBD09FB2E}" type="pres">
      <dgm:prSet presAssocID="{6603CEB1-77F5-4F63-BEDA-2288EA6868AA}" presName="hierChild6" presStyleCnt="0"/>
      <dgm:spPr/>
    </dgm:pt>
    <dgm:pt modelId="{D4E93466-1F0A-4838-8122-EBBA790EF5F4}" type="pres">
      <dgm:prSet presAssocID="{6603CEB1-77F5-4F63-BEDA-2288EA6868AA}" presName="hierChild7" presStyleCnt="0"/>
      <dgm:spPr/>
    </dgm:pt>
    <dgm:pt modelId="{BEFC6AB2-09DA-46E0-A446-A56716911575}" type="pres">
      <dgm:prSet presAssocID="{71876CAF-49A7-4548-B1C3-CA329F17F9D0}" presName="Name111" presStyleLbl="parChTrans1D4" presStyleIdx="7" presStyleCnt="24"/>
      <dgm:spPr>
        <a:custGeom>
          <a:avLst/>
          <a:gdLst/>
          <a:ahLst/>
          <a:cxnLst/>
          <a:rect l="0" t="0" r="0" b="0"/>
          <a:pathLst>
            <a:path>
              <a:moveTo>
                <a:pt x="45720" y="0"/>
              </a:moveTo>
              <a:lnTo>
                <a:pt x="45720" y="323212"/>
              </a:lnTo>
              <a:lnTo>
                <a:pt x="119496" y="323212"/>
              </a:lnTo>
            </a:path>
          </a:pathLst>
        </a:custGeom>
      </dgm:spPr>
    </dgm:pt>
    <dgm:pt modelId="{705DA207-B96C-49BC-8C53-F08610701303}" type="pres">
      <dgm:prSet presAssocID="{958B9644-D50D-42F2-AA9C-C75197F78EE3}" presName="hierRoot3" presStyleCnt="0">
        <dgm:presLayoutVars>
          <dgm:hierBranch val="init"/>
        </dgm:presLayoutVars>
      </dgm:prSet>
      <dgm:spPr/>
    </dgm:pt>
    <dgm:pt modelId="{D05DA6FF-E490-457D-8271-CEAD335BD0A8}" type="pres">
      <dgm:prSet presAssocID="{958B9644-D50D-42F2-AA9C-C75197F78EE3}" presName="rootComposite3" presStyleCnt="0"/>
      <dgm:spPr/>
    </dgm:pt>
    <dgm:pt modelId="{722411AF-4818-4424-91A9-8AE5BFE274C6}" type="pres">
      <dgm:prSet presAssocID="{958B9644-D50D-42F2-AA9C-C75197F78EE3}" presName="rootText3" presStyleLbl="asst4" presStyleIdx="5" presStyleCnt="10" custScaleX="119813" custScaleY="182245" custLinFactNeighborX="-8897" custLinFactNeighborY="51928">
        <dgm:presLayoutVars>
          <dgm:chPref val="3"/>
        </dgm:presLayoutVars>
      </dgm:prSet>
      <dgm:spPr>
        <a:prstGeom prst="rect">
          <a:avLst/>
        </a:prstGeom>
      </dgm:spPr>
    </dgm:pt>
    <dgm:pt modelId="{483A5CE4-8F50-494B-8238-488D305AE2C3}" type="pres">
      <dgm:prSet presAssocID="{958B9644-D50D-42F2-AA9C-C75197F78EE3}" presName="rootConnector3" presStyleLbl="asst4" presStyleIdx="5" presStyleCnt="10"/>
      <dgm:spPr/>
    </dgm:pt>
    <dgm:pt modelId="{0503FEE1-1DB4-4185-AEF4-B7CA06B9C045}" type="pres">
      <dgm:prSet presAssocID="{958B9644-D50D-42F2-AA9C-C75197F78EE3}" presName="hierChild6" presStyleCnt="0"/>
      <dgm:spPr/>
    </dgm:pt>
    <dgm:pt modelId="{531E1266-4417-4813-846B-1FF5FFF11C6E}" type="pres">
      <dgm:prSet presAssocID="{958B9644-D50D-42F2-AA9C-C75197F78EE3}" presName="hierChild7" presStyleCnt="0"/>
      <dgm:spPr/>
    </dgm:pt>
    <dgm:pt modelId="{BC39FB82-C95F-454E-9AAF-40A28C188B98}" type="pres">
      <dgm:prSet presAssocID="{23392C9C-CF04-47FF-ACC1-23CDBBD28D05}" presName="Name111" presStyleLbl="parChTrans1D4" presStyleIdx="8" presStyleCnt="24"/>
      <dgm:spPr/>
    </dgm:pt>
    <dgm:pt modelId="{2332C3A2-2CAF-4F4E-8AEF-3F3041801EAC}" type="pres">
      <dgm:prSet presAssocID="{77BB3F42-BDB3-4A5D-8B21-561AEA427A8B}" presName="hierRoot3" presStyleCnt="0">
        <dgm:presLayoutVars>
          <dgm:hierBranch val="init"/>
        </dgm:presLayoutVars>
      </dgm:prSet>
      <dgm:spPr/>
    </dgm:pt>
    <dgm:pt modelId="{291A1A80-B9B3-4B1A-9861-F352378E387D}" type="pres">
      <dgm:prSet presAssocID="{77BB3F42-BDB3-4A5D-8B21-561AEA427A8B}" presName="rootComposite3" presStyleCnt="0"/>
      <dgm:spPr/>
    </dgm:pt>
    <dgm:pt modelId="{5C0FB3C3-8DCA-456B-988C-1562D503293C}" type="pres">
      <dgm:prSet presAssocID="{77BB3F42-BDB3-4A5D-8B21-561AEA427A8B}" presName="rootText3" presStyleLbl="asst4" presStyleIdx="6" presStyleCnt="10" custScaleX="114555" custScaleY="223983" custLinFactNeighborX="1492" custLinFactNeighborY="70193">
        <dgm:presLayoutVars>
          <dgm:chPref val="3"/>
        </dgm:presLayoutVars>
      </dgm:prSet>
      <dgm:spPr>
        <a:prstGeom prst="rect">
          <a:avLst/>
        </a:prstGeom>
      </dgm:spPr>
    </dgm:pt>
    <dgm:pt modelId="{9DE307CD-CE3A-4B9C-877A-4BD9311F44C2}" type="pres">
      <dgm:prSet presAssocID="{77BB3F42-BDB3-4A5D-8B21-561AEA427A8B}" presName="rootConnector3" presStyleLbl="asst4" presStyleIdx="6" presStyleCnt="10"/>
      <dgm:spPr/>
    </dgm:pt>
    <dgm:pt modelId="{C2350123-EB72-41AE-8016-8F7C786DD80C}" type="pres">
      <dgm:prSet presAssocID="{77BB3F42-BDB3-4A5D-8B21-561AEA427A8B}" presName="hierChild6" presStyleCnt="0"/>
      <dgm:spPr/>
    </dgm:pt>
    <dgm:pt modelId="{D3844086-1284-4211-B6D1-1FA65AA6216A}" type="pres">
      <dgm:prSet presAssocID="{77BB3F42-BDB3-4A5D-8B21-561AEA427A8B}" presName="hierChild7" presStyleCnt="0"/>
      <dgm:spPr/>
    </dgm:pt>
    <dgm:pt modelId="{E62EFA2B-F403-470D-B17D-38368B81ECCF}" type="pres">
      <dgm:prSet presAssocID="{24A26F33-7F53-4830-9695-2A03CE6294B8}" presName="Name111" presStyleLbl="parChTrans1D4" presStyleIdx="9" presStyleCnt="24"/>
      <dgm:spPr>
        <a:custGeom>
          <a:avLst/>
          <a:gdLst/>
          <a:ahLst/>
          <a:cxnLst/>
          <a:rect l="0" t="0" r="0" b="0"/>
          <a:pathLst>
            <a:path>
              <a:moveTo>
                <a:pt x="119496" y="0"/>
              </a:moveTo>
              <a:lnTo>
                <a:pt x="119496" y="822084"/>
              </a:lnTo>
              <a:lnTo>
                <a:pt x="45720" y="822084"/>
              </a:lnTo>
            </a:path>
          </a:pathLst>
        </a:custGeom>
      </dgm:spPr>
    </dgm:pt>
    <dgm:pt modelId="{9B692776-24E3-4F5A-BC1D-F1978753C0A2}" type="pres">
      <dgm:prSet presAssocID="{876595AE-5734-4582-BD2D-0033D9A45044}" presName="hierRoot3" presStyleCnt="0">
        <dgm:presLayoutVars>
          <dgm:hierBranch val="init"/>
        </dgm:presLayoutVars>
      </dgm:prSet>
      <dgm:spPr/>
    </dgm:pt>
    <dgm:pt modelId="{F659DA93-50C9-466E-9BC3-55BED19D96C0}" type="pres">
      <dgm:prSet presAssocID="{876595AE-5734-4582-BD2D-0033D9A45044}" presName="rootComposite3" presStyleCnt="0"/>
      <dgm:spPr/>
    </dgm:pt>
    <dgm:pt modelId="{CB9B64EB-6544-4822-B608-23EA17DC1511}" type="pres">
      <dgm:prSet presAssocID="{876595AE-5734-4582-BD2D-0033D9A45044}" presName="rootText3" presStyleLbl="asst4" presStyleIdx="7" presStyleCnt="10" custScaleX="114719" custScaleY="223983" custLinFactNeighborX="-8897" custLinFactNeighborY="70193">
        <dgm:presLayoutVars>
          <dgm:chPref val="3"/>
        </dgm:presLayoutVars>
      </dgm:prSet>
      <dgm:spPr>
        <a:prstGeom prst="rect">
          <a:avLst/>
        </a:prstGeom>
      </dgm:spPr>
    </dgm:pt>
    <dgm:pt modelId="{091533A9-244D-47D6-A730-7AB8157C99BC}" type="pres">
      <dgm:prSet presAssocID="{876595AE-5734-4582-BD2D-0033D9A45044}" presName="rootConnector3" presStyleLbl="asst4" presStyleIdx="7" presStyleCnt="10"/>
      <dgm:spPr/>
    </dgm:pt>
    <dgm:pt modelId="{78B1EBC8-D20B-4379-A724-16560FBDC26D}" type="pres">
      <dgm:prSet presAssocID="{876595AE-5734-4582-BD2D-0033D9A45044}" presName="hierChild6" presStyleCnt="0"/>
      <dgm:spPr/>
    </dgm:pt>
    <dgm:pt modelId="{01152EF4-0664-4A3B-845F-B52C7DDA7215}" type="pres">
      <dgm:prSet presAssocID="{876595AE-5734-4582-BD2D-0033D9A45044}" presName="hierChild7" presStyleCnt="0"/>
      <dgm:spPr/>
    </dgm:pt>
    <dgm:pt modelId="{6E4FDEB2-44A5-432B-A3C0-F23BD931A9EE}" type="pres">
      <dgm:prSet presAssocID="{7DF76295-CB72-49A4-B811-01E0413FF50E}" presName="Name37" presStyleLbl="parChTrans1D4" presStyleIdx="10" presStyleCnt="24"/>
      <dgm:spPr>
        <a:custGeom>
          <a:avLst/>
          <a:gdLst/>
          <a:ahLst/>
          <a:cxnLst/>
          <a:rect l="0" t="0" r="0" b="0"/>
          <a:pathLst>
            <a:path>
              <a:moveTo>
                <a:pt x="0" y="0"/>
              </a:moveTo>
              <a:lnTo>
                <a:pt x="0" y="73776"/>
              </a:lnTo>
              <a:lnTo>
                <a:pt x="875924" y="73776"/>
              </a:lnTo>
              <a:lnTo>
                <a:pt x="875924" y="147553"/>
              </a:lnTo>
            </a:path>
          </a:pathLst>
        </a:custGeom>
      </dgm:spPr>
    </dgm:pt>
    <dgm:pt modelId="{F7049265-2478-4594-870F-64DB27737AFF}" type="pres">
      <dgm:prSet presAssocID="{6DC3F00A-780A-43EC-B771-8E53AC573371}" presName="hierRoot2" presStyleCnt="0">
        <dgm:presLayoutVars>
          <dgm:hierBranch val="init"/>
        </dgm:presLayoutVars>
      </dgm:prSet>
      <dgm:spPr/>
    </dgm:pt>
    <dgm:pt modelId="{8DAAFF17-C108-4694-A00B-BFCBEF59026A}" type="pres">
      <dgm:prSet presAssocID="{6DC3F00A-780A-43EC-B771-8E53AC573371}" presName="rootComposite" presStyleCnt="0"/>
      <dgm:spPr/>
    </dgm:pt>
    <dgm:pt modelId="{A13E3FBE-C264-405D-A14B-988901BE3552}" type="pres">
      <dgm:prSet presAssocID="{6DC3F00A-780A-43EC-B771-8E53AC573371}" presName="rootText" presStyleLbl="node4" presStyleIdx="2" presStyleCnt="4" custScaleX="279699" custScaleY="137269" custLinFactNeighborX="-2105" custLinFactNeighborY="3852">
        <dgm:presLayoutVars>
          <dgm:chPref val="3"/>
        </dgm:presLayoutVars>
      </dgm:prSet>
      <dgm:spPr>
        <a:prstGeom prst="rect">
          <a:avLst/>
        </a:prstGeom>
      </dgm:spPr>
    </dgm:pt>
    <dgm:pt modelId="{511F8EDF-02B9-4822-967F-BE5EC61F13B6}" type="pres">
      <dgm:prSet presAssocID="{6DC3F00A-780A-43EC-B771-8E53AC573371}" presName="rootConnector" presStyleLbl="node4" presStyleIdx="2" presStyleCnt="4"/>
      <dgm:spPr/>
    </dgm:pt>
    <dgm:pt modelId="{14B0C26E-71DE-4A0C-BCFA-95BF211D6DA6}" type="pres">
      <dgm:prSet presAssocID="{6DC3F00A-780A-43EC-B771-8E53AC573371}" presName="hierChild4" presStyleCnt="0"/>
      <dgm:spPr/>
    </dgm:pt>
    <dgm:pt modelId="{56869545-08BA-45D7-9573-0EF62C167ACF}" type="pres">
      <dgm:prSet presAssocID="{B7AE7D58-A684-44AB-88E6-7D180EE128F4}" presName="Name37" presStyleLbl="parChTrans1D4" presStyleIdx="11" presStyleCnt="24"/>
      <dgm:spPr>
        <a:custGeom>
          <a:avLst/>
          <a:gdLst/>
          <a:ahLst/>
          <a:cxnLst/>
          <a:rect l="0" t="0" r="0" b="0"/>
          <a:pathLst>
            <a:path>
              <a:moveTo>
                <a:pt x="0" y="0"/>
              </a:moveTo>
              <a:lnTo>
                <a:pt x="0" y="867440"/>
              </a:lnTo>
              <a:lnTo>
                <a:pt x="96324" y="867440"/>
              </a:lnTo>
            </a:path>
          </a:pathLst>
        </a:custGeom>
      </dgm:spPr>
    </dgm:pt>
    <dgm:pt modelId="{5BBF4444-123F-440F-8946-F381389C5CAA}" type="pres">
      <dgm:prSet presAssocID="{B0535608-D66B-43E4-A8F4-E32E181892A2}" presName="hierRoot2" presStyleCnt="0">
        <dgm:presLayoutVars>
          <dgm:hierBranch val="init"/>
        </dgm:presLayoutVars>
      </dgm:prSet>
      <dgm:spPr/>
    </dgm:pt>
    <dgm:pt modelId="{C1D0B014-E803-405B-A106-EB5C56AEF4A9}" type="pres">
      <dgm:prSet presAssocID="{B0535608-D66B-43E4-A8F4-E32E181892A2}" presName="rootComposite" presStyleCnt="0"/>
      <dgm:spPr/>
    </dgm:pt>
    <dgm:pt modelId="{A58D0BA1-4A2D-4F49-BA02-68CF9C0B4F5F}" type="pres">
      <dgm:prSet presAssocID="{B0535608-D66B-43E4-A8F4-E32E181892A2}" presName="rootText" presStyleLbl="node4" presStyleIdx="3" presStyleCnt="4" custScaleX="269156" custScaleY="179186" custLinFactX="-83909" custLinFactY="-100000" custLinFactNeighborX="-100000" custLinFactNeighborY="-149936">
        <dgm:presLayoutVars>
          <dgm:chPref val="3"/>
        </dgm:presLayoutVars>
      </dgm:prSet>
      <dgm:spPr>
        <a:prstGeom prst="rect">
          <a:avLst/>
        </a:prstGeom>
      </dgm:spPr>
    </dgm:pt>
    <dgm:pt modelId="{CC0759AB-4DEE-490F-B17B-580A9EF57DC8}" type="pres">
      <dgm:prSet presAssocID="{B0535608-D66B-43E4-A8F4-E32E181892A2}" presName="rootConnector" presStyleLbl="node4" presStyleIdx="3" presStyleCnt="4"/>
      <dgm:spPr/>
    </dgm:pt>
    <dgm:pt modelId="{93659C34-CE4F-4BE3-82BD-AEEA6E5C84CA}" type="pres">
      <dgm:prSet presAssocID="{B0535608-D66B-43E4-A8F4-E32E181892A2}" presName="hierChild4" presStyleCnt="0"/>
      <dgm:spPr/>
    </dgm:pt>
    <dgm:pt modelId="{27891FB2-5F46-45E7-8FBB-4643C4CBE1FF}" type="pres">
      <dgm:prSet presAssocID="{B0535608-D66B-43E4-A8F4-E32E181892A2}" presName="hierChild5" presStyleCnt="0"/>
      <dgm:spPr/>
    </dgm:pt>
    <dgm:pt modelId="{32463F0C-6DB6-4E7E-9826-DAE75422833A}" type="pres">
      <dgm:prSet presAssocID="{6DC3F00A-780A-43EC-B771-8E53AC573371}" presName="hierChild5" presStyleCnt="0"/>
      <dgm:spPr/>
    </dgm:pt>
    <dgm:pt modelId="{7A3CB70C-4C18-45E8-8DE7-9BB3F92E3501}" type="pres">
      <dgm:prSet presAssocID="{D52120F9-88CE-4320-B8E4-424E3A698E43}" presName="Name111" presStyleLbl="parChTrans1D4" presStyleIdx="12" presStyleCnt="24"/>
      <dgm:spPr>
        <a:custGeom>
          <a:avLst/>
          <a:gdLst/>
          <a:ahLst/>
          <a:cxnLst/>
          <a:rect l="0" t="0" r="0" b="0"/>
          <a:pathLst>
            <a:path>
              <a:moveTo>
                <a:pt x="135264" y="0"/>
              </a:moveTo>
              <a:lnTo>
                <a:pt x="135264" y="323212"/>
              </a:lnTo>
              <a:lnTo>
                <a:pt x="45720" y="323212"/>
              </a:lnTo>
            </a:path>
          </a:pathLst>
        </a:custGeom>
      </dgm:spPr>
    </dgm:pt>
    <dgm:pt modelId="{ADFAF395-E7A0-4276-BE4D-9F8E0F9C1C28}" type="pres">
      <dgm:prSet presAssocID="{03B37A93-3680-4504-B125-FE9DD923846B}" presName="hierRoot3" presStyleCnt="0">
        <dgm:presLayoutVars>
          <dgm:hierBranch val="init"/>
        </dgm:presLayoutVars>
      </dgm:prSet>
      <dgm:spPr/>
    </dgm:pt>
    <dgm:pt modelId="{D2EA9436-0196-4DAA-81BF-9ADF2DFCF174}" type="pres">
      <dgm:prSet presAssocID="{03B37A93-3680-4504-B125-FE9DD923846B}" presName="rootComposite3" presStyleCnt="0"/>
      <dgm:spPr/>
    </dgm:pt>
    <dgm:pt modelId="{3BCD1154-3441-43C2-9F11-C823FD1CD8D0}" type="pres">
      <dgm:prSet presAssocID="{03B37A93-3680-4504-B125-FE9DD923846B}" presName="rootText3" presStyleLbl="asst4" presStyleIdx="8" presStyleCnt="10" custScaleX="111835" custScaleY="208759" custLinFactY="100000" custLinFactNeighborX="-19619" custLinFactNeighborY="194438">
        <dgm:presLayoutVars>
          <dgm:chPref val="3"/>
        </dgm:presLayoutVars>
      </dgm:prSet>
      <dgm:spPr>
        <a:prstGeom prst="rect">
          <a:avLst/>
        </a:prstGeom>
      </dgm:spPr>
    </dgm:pt>
    <dgm:pt modelId="{3324545C-B247-4BB1-9976-8D2FA7373525}" type="pres">
      <dgm:prSet presAssocID="{03B37A93-3680-4504-B125-FE9DD923846B}" presName="rootConnector3" presStyleLbl="asst4" presStyleIdx="8" presStyleCnt="10"/>
      <dgm:spPr/>
    </dgm:pt>
    <dgm:pt modelId="{B8D0983D-219D-49A0-9526-D9F095F6B28F}" type="pres">
      <dgm:prSet presAssocID="{03B37A93-3680-4504-B125-FE9DD923846B}" presName="hierChild6" presStyleCnt="0"/>
      <dgm:spPr/>
    </dgm:pt>
    <dgm:pt modelId="{AF386FA0-D3A9-4413-99E2-6572D81F8BC8}" type="pres">
      <dgm:prSet presAssocID="{03B37A93-3680-4504-B125-FE9DD923846B}" presName="hierChild7" presStyleCnt="0"/>
      <dgm:spPr/>
    </dgm:pt>
    <dgm:pt modelId="{056E4276-1FFF-4304-9C77-827FB259E568}" type="pres">
      <dgm:prSet presAssocID="{2E6C65B5-C1B9-4195-8346-0C564F4504B6}" presName="Name111" presStyleLbl="parChTrans1D4" presStyleIdx="13" presStyleCnt="24"/>
      <dgm:spPr>
        <a:custGeom>
          <a:avLst/>
          <a:gdLst/>
          <a:ahLst/>
          <a:cxnLst/>
          <a:rect l="0" t="0" r="0" b="0"/>
          <a:pathLst>
            <a:path>
              <a:moveTo>
                <a:pt x="45720" y="0"/>
              </a:moveTo>
              <a:lnTo>
                <a:pt x="45720" y="323212"/>
              </a:lnTo>
              <a:lnTo>
                <a:pt x="119496" y="323212"/>
              </a:lnTo>
            </a:path>
          </a:pathLst>
        </a:custGeom>
      </dgm:spPr>
    </dgm:pt>
    <dgm:pt modelId="{565FDAF5-B47F-4F9F-97FE-FA46A91488D8}" type="pres">
      <dgm:prSet presAssocID="{0C726173-73F2-43E9-9F58-E8F7E886B630}" presName="hierRoot3" presStyleCnt="0">
        <dgm:presLayoutVars>
          <dgm:hierBranch val="init"/>
        </dgm:presLayoutVars>
      </dgm:prSet>
      <dgm:spPr/>
    </dgm:pt>
    <dgm:pt modelId="{908228CB-A61B-43ED-927A-D75B6CDB6F0E}" type="pres">
      <dgm:prSet presAssocID="{0C726173-73F2-43E9-9F58-E8F7E886B630}" presName="rootComposite3" presStyleCnt="0"/>
      <dgm:spPr/>
    </dgm:pt>
    <dgm:pt modelId="{58E2B8A4-2687-49A4-9023-7EB9288BB6B3}" type="pres">
      <dgm:prSet presAssocID="{0C726173-73F2-43E9-9F58-E8F7E886B630}" presName="rootText3" presStyleLbl="asst4" presStyleIdx="9" presStyleCnt="10" custScaleX="104672" custScaleY="208759" custLinFactY="100000" custLinFactNeighborX="19649" custLinFactNeighborY="194438">
        <dgm:presLayoutVars>
          <dgm:chPref val="3"/>
        </dgm:presLayoutVars>
      </dgm:prSet>
      <dgm:spPr>
        <a:prstGeom prst="rect">
          <a:avLst/>
        </a:prstGeom>
      </dgm:spPr>
    </dgm:pt>
    <dgm:pt modelId="{7DC7874C-FD7C-49DE-B656-26EDAC2415B9}" type="pres">
      <dgm:prSet presAssocID="{0C726173-73F2-43E9-9F58-E8F7E886B630}" presName="rootConnector3" presStyleLbl="asst4" presStyleIdx="9" presStyleCnt="10"/>
      <dgm:spPr/>
    </dgm:pt>
    <dgm:pt modelId="{4C996689-886F-447A-B625-C3D3E56BFB11}" type="pres">
      <dgm:prSet presAssocID="{0C726173-73F2-43E9-9F58-E8F7E886B630}" presName="hierChild6" presStyleCnt="0"/>
      <dgm:spPr/>
    </dgm:pt>
    <dgm:pt modelId="{9DFB85D6-AB5D-4AB8-AEDB-D7F9D492304E}" type="pres">
      <dgm:prSet presAssocID="{0C726173-73F2-43E9-9F58-E8F7E886B630}" presName="hierChild7" presStyleCnt="0"/>
      <dgm:spPr/>
    </dgm:pt>
    <dgm:pt modelId="{03F2746D-3494-4BFD-9461-974EDC910346}" type="pres">
      <dgm:prSet presAssocID="{ADBB1BAC-4602-4643-B7FF-64F9F69FC192}" presName="hierChild5" presStyleCnt="0"/>
      <dgm:spPr/>
    </dgm:pt>
    <dgm:pt modelId="{93F8382C-CD00-4C39-B282-60C35043AD53}" type="pres">
      <dgm:prSet presAssocID="{22627389-5892-4AB1-B766-BEBC7D669CFA}" presName="Name37" presStyleLbl="parChTrans1D3" presStyleIdx="1" presStyleCnt="2"/>
      <dgm:spPr/>
    </dgm:pt>
    <dgm:pt modelId="{50C84721-4D36-4901-8549-529037010206}" type="pres">
      <dgm:prSet presAssocID="{A3E3D94C-EAD7-47A0-942C-22D23937F1A2}" presName="hierRoot2" presStyleCnt="0">
        <dgm:presLayoutVars>
          <dgm:hierBranch val="init"/>
        </dgm:presLayoutVars>
      </dgm:prSet>
      <dgm:spPr/>
    </dgm:pt>
    <dgm:pt modelId="{7E28A97B-0FBA-4CF8-9ABE-A3104B817BE0}" type="pres">
      <dgm:prSet presAssocID="{A3E3D94C-EAD7-47A0-942C-22D23937F1A2}" presName="rootComposite" presStyleCnt="0"/>
      <dgm:spPr/>
    </dgm:pt>
    <dgm:pt modelId="{FABC6FFA-819E-4712-9F79-D636B74FBADB}" type="pres">
      <dgm:prSet presAssocID="{A3E3D94C-EAD7-47A0-942C-22D23937F1A2}" presName="rootText" presStyleLbl="node3" presStyleIdx="1" presStyleCnt="2" custScaleX="292246" custScaleY="178014" custLinFactNeighborX="30521" custLinFactNeighborY="-10697">
        <dgm:presLayoutVars>
          <dgm:chPref val="3"/>
        </dgm:presLayoutVars>
      </dgm:prSet>
      <dgm:spPr>
        <a:prstGeom prst="rect">
          <a:avLst/>
        </a:prstGeom>
      </dgm:spPr>
    </dgm:pt>
    <dgm:pt modelId="{00C90EB3-33A9-4CB0-8C80-B4E1784ECE05}" type="pres">
      <dgm:prSet presAssocID="{A3E3D94C-EAD7-47A0-942C-22D23937F1A2}" presName="rootConnector" presStyleLbl="node3" presStyleIdx="1" presStyleCnt="2"/>
      <dgm:spPr/>
    </dgm:pt>
    <dgm:pt modelId="{9BE56037-A0FD-47E1-8B0C-5672587E195D}" type="pres">
      <dgm:prSet presAssocID="{A3E3D94C-EAD7-47A0-942C-22D23937F1A2}" presName="hierChild4" presStyleCnt="0"/>
      <dgm:spPr/>
    </dgm:pt>
    <dgm:pt modelId="{4ECFF5CB-65D3-4DE7-A712-D6C898182AD0}" type="pres">
      <dgm:prSet presAssocID="{A3E3D94C-EAD7-47A0-942C-22D23937F1A2}" presName="hierChild5" presStyleCnt="0"/>
      <dgm:spPr/>
    </dgm:pt>
    <dgm:pt modelId="{8790230E-BC26-46D5-9A8B-F230AD964723}" type="pres">
      <dgm:prSet presAssocID="{E3512BF4-6548-4E96-8C75-B27EDA5412A2}" presName="Name111" presStyleLbl="parChTrans1D4" presStyleIdx="14" presStyleCnt="24"/>
      <dgm:spPr/>
    </dgm:pt>
    <dgm:pt modelId="{0B79E04E-5FF8-4A3B-B8AF-C56C14A99CC5}" type="pres">
      <dgm:prSet presAssocID="{F14AFA86-9F32-4E8E-B764-10CCF0B2CB91}" presName="hierRoot3" presStyleCnt="0">
        <dgm:presLayoutVars>
          <dgm:hierBranch val="init"/>
        </dgm:presLayoutVars>
      </dgm:prSet>
      <dgm:spPr/>
    </dgm:pt>
    <dgm:pt modelId="{0BD60BA3-DF1A-4350-801D-31F930E5CBB3}" type="pres">
      <dgm:prSet presAssocID="{F14AFA86-9F32-4E8E-B764-10CCF0B2CB91}" presName="rootComposite3" presStyleCnt="0"/>
      <dgm:spPr/>
    </dgm:pt>
    <dgm:pt modelId="{501A1F3A-901E-47EA-B7A6-00E7872E0493}" type="pres">
      <dgm:prSet presAssocID="{F14AFA86-9F32-4E8E-B764-10CCF0B2CB91}" presName="rootText3" presStyleLbl="asst3" presStyleIdx="0" presStyleCnt="10" custScaleX="189811" custScaleY="150333" custLinFactX="104829" custLinFactNeighborX="200000" custLinFactNeighborY="4464">
        <dgm:presLayoutVars>
          <dgm:chPref val="3"/>
        </dgm:presLayoutVars>
      </dgm:prSet>
      <dgm:spPr>
        <a:prstGeom prst="rect">
          <a:avLst/>
        </a:prstGeom>
      </dgm:spPr>
    </dgm:pt>
    <dgm:pt modelId="{63727295-8AFA-4260-9528-5837E4773B05}" type="pres">
      <dgm:prSet presAssocID="{F14AFA86-9F32-4E8E-B764-10CCF0B2CB91}" presName="rootConnector3" presStyleLbl="asst3" presStyleIdx="0" presStyleCnt="10"/>
      <dgm:spPr/>
    </dgm:pt>
    <dgm:pt modelId="{65C05918-064C-48B7-B327-6093EF25FD82}" type="pres">
      <dgm:prSet presAssocID="{F14AFA86-9F32-4E8E-B764-10CCF0B2CB91}" presName="hierChild6" presStyleCnt="0"/>
      <dgm:spPr/>
    </dgm:pt>
    <dgm:pt modelId="{545479C6-F634-493D-A33B-E64A42FFAFA0}" type="pres">
      <dgm:prSet presAssocID="{F14AFA86-9F32-4E8E-B764-10CCF0B2CB91}" presName="hierChild7" presStyleCnt="0"/>
      <dgm:spPr/>
    </dgm:pt>
    <dgm:pt modelId="{4F6CFD51-14F1-4A4E-99A4-A9FF34EBEF73}" type="pres">
      <dgm:prSet presAssocID="{6C552748-9788-4187-BD0E-39D40AEBD035}" presName="Name111" presStyleLbl="parChTrans1D4" presStyleIdx="15" presStyleCnt="24"/>
      <dgm:spPr/>
    </dgm:pt>
    <dgm:pt modelId="{7A8B11E5-BBB1-4A49-9538-1C4C1EB3A0A8}" type="pres">
      <dgm:prSet presAssocID="{F1E8B202-6DB7-4AB7-9A16-7DC1A8D27EE8}" presName="hierRoot3" presStyleCnt="0">
        <dgm:presLayoutVars>
          <dgm:hierBranch val="init"/>
        </dgm:presLayoutVars>
      </dgm:prSet>
      <dgm:spPr/>
    </dgm:pt>
    <dgm:pt modelId="{DD48F54B-285A-474E-BD5F-228F1432A3E3}" type="pres">
      <dgm:prSet presAssocID="{F1E8B202-6DB7-4AB7-9A16-7DC1A8D27EE8}" presName="rootComposite3" presStyleCnt="0"/>
      <dgm:spPr/>
    </dgm:pt>
    <dgm:pt modelId="{D1E28EB7-98B1-4982-9787-19964A13FB65}" type="pres">
      <dgm:prSet presAssocID="{F1E8B202-6DB7-4AB7-9A16-7DC1A8D27EE8}" presName="rootText3" presStyleLbl="asst3" presStyleIdx="1" presStyleCnt="10" custScaleX="119042" custScaleY="144158" custLinFactX="171520" custLinFactY="100000" custLinFactNeighborX="200000" custLinFactNeighborY="160899">
        <dgm:presLayoutVars>
          <dgm:chPref val="3"/>
        </dgm:presLayoutVars>
      </dgm:prSet>
      <dgm:spPr/>
    </dgm:pt>
    <dgm:pt modelId="{52580B8D-7974-4142-B3CC-EA5F02D04A9F}" type="pres">
      <dgm:prSet presAssocID="{F1E8B202-6DB7-4AB7-9A16-7DC1A8D27EE8}" presName="rootConnector3" presStyleLbl="asst3" presStyleIdx="1" presStyleCnt="10"/>
      <dgm:spPr/>
    </dgm:pt>
    <dgm:pt modelId="{AA33FA22-D27F-489D-82AA-F7C2208A734C}" type="pres">
      <dgm:prSet presAssocID="{F1E8B202-6DB7-4AB7-9A16-7DC1A8D27EE8}" presName="hierChild6" presStyleCnt="0"/>
      <dgm:spPr/>
    </dgm:pt>
    <dgm:pt modelId="{E77CC11E-C470-488C-8761-64B9BA8E0454}" type="pres">
      <dgm:prSet presAssocID="{F1E8B202-6DB7-4AB7-9A16-7DC1A8D27EE8}" presName="hierChild7" presStyleCnt="0"/>
      <dgm:spPr/>
    </dgm:pt>
    <dgm:pt modelId="{7B84EF23-A001-4793-AD49-11C77B57BE2B}" type="pres">
      <dgm:prSet presAssocID="{9A49C5BA-397A-4451-8F02-C74F8244DEB9}" presName="Name111" presStyleLbl="parChTrans1D4" presStyleIdx="16" presStyleCnt="24"/>
      <dgm:spPr>
        <a:custGeom>
          <a:avLst/>
          <a:gdLst/>
          <a:ahLst/>
          <a:cxnLst/>
          <a:rect l="0" t="0" r="0" b="0"/>
          <a:pathLst>
            <a:path>
              <a:moveTo>
                <a:pt x="487236" y="0"/>
              </a:moveTo>
              <a:lnTo>
                <a:pt x="487236" y="340476"/>
              </a:lnTo>
              <a:lnTo>
                <a:pt x="0" y="340476"/>
              </a:lnTo>
            </a:path>
          </a:pathLst>
        </a:custGeom>
      </dgm:spPr>
    </dgm:pt>
    <dgm:pt modelId="{82C49068-6988-4A14-AF41-81FD9067A955}" type="pres">
      <dgm:prSet presAssocID="{43A0957B-83C2-4F78-AB0B-1F957F0CFCF2}" presName="hierRoot3" presStyleCnt="0">
        <dgm:presLayoutVars>
          <dgm:hierBranch val="init"/>
        </dgm:presLayoutVars>
      </dgm:prSet>
      <dgm:spPr/>
    </dgm:pt>
    <dgm:pt modelId="{889C0843-0942-47B8-BB89-DD474ABC34E6}" type="pres">
      <dgm:prSet presAssocID="{43A0957B-83C2-4F78-AB0B-1F957F0CFCF2}" presName="rootComposite3" presStyleCnt="0"/>
      <dgm:spPr/>
    </dgm:pt>
    <dgm:pt modelId="{FDCBE62D-4318-49B6-949A-35FF8CF096AE}" type="pres">
      <dgm:prSet presAssocID="{43A0957B-83C2-4F78-AB0B-1F957F0CFCF2}" presName="rootText3" presStyleLbl="asst3" presStyleIdx="2" presStyleCnt="10" custScaleX="247507" custScaleY="137269" custLinFactX="-151264" custLinFactNeighborX="-200000" custLinFactNeighborY="4465">
        <dgm:presLayoutVars>
          <dgm:chPref val="3"/>
        </dgm:presLayoutVars>
      </dgm:prSet>
      <dgm:spPr>
        <a:prstGeom prst="rect">
          <a:avLst/>
        </a:prstGeom>
      </dgm:spPr>
    </dgm:pt>
    <dgm:pt modelId="{47AE62BB-54D4-4B3C-BA22-2C99E9E412BD}" type="pres">
      <dgm:prSet presAssocID="{43A0957B-83C2-4F78-AB0B-1F957F0CFCF2}" presName="rootConnector3" presStyleLbl="asst3" presStyleIdx="2" presStyleCnt="10"/>
      <dgm:spPr/>
    </dgm:pt>
    <dgm:pt modelId="{984ACB45-BEA5-4042-AD8A-5264A2841BB4}" type="pres">
      <dgm:prSet presAssocID="{43A0957B-83C2-4F78-AB0B-1F957F0CFCF2}" presName="hierChild6" presStyleCnt="0"/>
      <dgm:spPr/>
    </dgm:pt>
    <dgm:pt modelId="{B561F77D-66EE-4455-BF6D-A3C820DE7EA4}" type="pres">
      <dgm:prSet presAssocID="{43A0957B-83C2-4F78-AB0B-1F957F0CFCF2}" presName="hierChild7" presStyleCnt="0"/>
      <dgm:spPr/>
    </dgm:pt>
    <dgm:pt modelId="{FE870996-5188-4246-A6F9-2E7A0C00466A}" type="pres">
      <dgm:prSet presAssocID="{96A6A1BC-EDAE-4728-903A-010DDFDD62A6}" presName="Name111" presStyleLbl="parChTrans1D4" presStyleIdx="17" presStyleCnt="24"/>
      <dgm:spPr>
        <a:custGeom>
          <a:avLst/>
          <a:gdLst/>
          <a:ahLst/>
          <a:cxnLst/>
          <a:rect l="0" t="0" r="0" b="0"/>
          <a:pathLst>
            <a:path>
              <a:moveTo>
                <a:pt x="119496" y="0"/>
              </a:moveTo>
              <a:lnTo>
                <a:pt x="119496" y="323212"/>
              </a:lnTo>
              <a:lnTo>
                <a:pt x="45720" y="323212"/>
              </a:lnTo>
            </a:path>
          </a:pathLst>
        </a:custGeom>
      </dgm:spPr>
    </dgm:pt>
    <dgm:pt modelId="{00CD4490-3B33-4D98-97F1-38B4434FB412}" type="pres">
      <dgm:prSet presAssocID="{C2BCE009-EF65-4FA7-A2BE-F25A86A17A5A}" presName="hierRoot3" presStyleCnt="0">
        <dgm:presLayoutVars>
          <dgm:hierBranch val="init"/>
        </dgm:presLayoutVars>
      </dgm:prSet>
      <dgm:spPr/>
    </dgm:pt>
    <dgm:pt modelId="{1D47D1B1-29FA-42BF-99D4-0E9CBF1CFBF8}" type="pres">
      <dgm:prSet presAssocID="{C2BCE009-EF65-4FA7-A2BE-F25A86A17A5A}" presName="rootComposite3" presStyleCnt="0"/>
      <dgm:spPr/>
    </dgm:pt>
    <dgm:pt modelId="{1B2F9900-7458-4D24-A9F2-47ECD65DD21F}" type="pres">
      <dgm:prSet presAssocID="{C2BCE009-EF65-4FA7-A2BE-F25A86A17A5A}" presName="rootText3" presStyleLbl="asst3" presStyleIdx="3" presStyleCnt="10" custScaleX="229443" custScaleY="162028" custLinFactX="-100000" custLinFactNeighborX="-135075" custLinFactNeighborY="3142">
        <dgm:presLayoutVars>
          <dgm:chPref val="3"/>
        </dgm:presLayoutVars>
      </dgm:prSet>
      <dgm:spPr>
        <a:prstGeom prst="rect">
          <a:avLst/>
        </a:prstGeom>
      </dgm:spPr>
    </dgm:pt>
    <dgm:pt modelId="{E2B50377-54BE-4319-8999-4809F1F8613D}" type="pres">
      <dgm:prSet presAssocID="{C2BCE009-EF65-4FA7-A2BE-F25A86A17A5A}" presName="rootConnector3" presStyleLbl="asst3" presStyleIdx="3" presStyleCnt="10"/>
      <dgm:spPr/>
    </dgm:pt>
    <dgm:pt modelId="{E093E4D1-8DD4-49E0-B01E-F508C8237557}" type="pres">
      <dgm:prSet presAssocID="{C2BCE009-EF65-4FA7-A2BE-F25A86A17A5A}" presName="hierChild6" presStyleCnt="0"/>
      <dgm:spPr/>
    </dgm:pt>
    <dgm:pt modelId="{686050B0-20F6-4D51-8B50-19261A79C168}" type="pres">
      <dgm:prSet presAssocID="{C2BCE009-EF65-4FA7-A2BE-F25A86A17A5A}" presName="hierChild7" presStyleCnt="0"/>
      <dgm:spPr/>
    </dgm:pt>
    <dgm:pt modelId="{4ADDE48D-CAFF-4AFD-9FD0-AC5A09F1ABFF}" type="pres">
      <dgm:prSet presAssocID="{518470CB-8D09-423A-A89D-0E9BA1123664}" presName="Name111" presStyleLbl="parChTrans1D4" presStyleIdx="18" presStyleCnt="24"/>
      <dgm:spPr>
        <a:custGeom>
          <a:avLst/>
          <a:gdLst/>
          <a:ahLst/>
          <a:cxnLst/>
          <a:rect l="0" t="0" r="0" b="0"/>
          <a:pathLst>
            <a:path>
              <a:moveTo>
                <a:pt x="45720" y="0"/>
              </a:moveTo>
              <a:lnTo>
                <a:pt x="45720" y="323212"/>
              </a:lnTo>
              <a:lnTo>
                <a:pt x="119496" y="323212"/>
              </a:lnTo>
            </a:path>
          </a:pathLst>
        </a:custGeom>
      </dgm:spPr>
    </dgm:pt>
    <dgm:pt modelId="{767B7A06-E0E2-4947-A4B8-D178117F9F87}" type="pres">
      <dgm:prSet presAssocID="{8C554456-4771-42E6-94B1-CA5A621582FC}" presName="hierRoot3" presStyleCnt="0">
        <dgm:presLayoutVars>
          <dgm:hierBranch val="init"/>
        </dgm:presLayoutVars>
      </dgm:prSet>
      <dgm:spPr/>
    </dgm:pt>
    <dgm:pt modelId="{FEAAE473-D50F-47FF-9A5D-28C312596E31}" type="pres">
      <dgm:prSet presAssocID="{8C554456-4771-42E6-94B1-CA5A621582FC}" presName="rootComposite3" presStyleCnt="0"/>
      <dgm:spPr/>
    </dgm:pt>
    <dgm:pt modelId="{F2CE7E2C-6603-4E33-A32A-81C37E45E979}" type="pres">
      <dgm:prSet presAssocID="{8C554456-4771-42E6-94B1-CA5A621582FC}" presName="rootText3" presStyleLbl="asst3" presStyleIdx="4" presStyleCnt="10" custScaleX="131907" custScaleY="172589" custLinFactX="-200000" custLinFactY="100000" custLinFactNeighborX="-285518" custLinFactNeighborY="173963">
        <dgm:presLayoutVars>
          <dgm:chPref val="3"/>
        </dgm:presLayoutVars>
      </dgm:prSet>
      <dgm:spPr>
        <a:prstGeom prst="rect">
          <a:avLst/>
        </a:prstGeom>
      </dgm:spPr>
    </dgm:pt>
    <dgm:pt modelId="{E266FAF9-6FC3-4686-B49B-2C6C777393BB}" type="pres">
      <dgm:prSet presAssocID="{8C554456-4771-42E6-94B1-CA5A621582FC}" presName="rootConnector3" presStyleLbl="asst3" presStyleIdx="4" presStyleCnt="10"/>
      <dgm:spPr/>
    </dgm:pt>
    <dgm:pt modelId="{BD5054AD-E0AB-48AD-A381-C3510F359B39}" type="pres">
      <dgm:prSet presAssocID="{8C554456-4771-42E6-94B1-CA5A621582FC}" presName="hierChild6" presStyleCnt="0"/>
      <dgm:spPr/>
    </dgm:pt>
    <dgm:pt modelId="{ED7C37BA-96A0-481B-A91B-1426CF0A0FDA}" type="pres">
      <dgm:prSet presAssocID="{8C554456-4771-42E6-94B1-CA5A621582FC}" presName="hierChild7" presStyleCnt="0"/>
      <dgm:spPr/>
    </dgm:pt>
    <dgm:pt modelId="{881D639A-B716-44E8-B83F-C82AE029D06D}" type="pres">
      <dgm:prSet presAssocID="{8AB63A8C-A889-45A7-8CD1-A2E3BFE033CD}" presName="Name111" presStyleLbl="parChTrans1D4" presStyleIdx="19" presStyleCnt="24"/>
      <dgm:spPr>
        <a:custGeom>
          <a:avLst/>
          <a:gdLst/>
          <a:ahLst/>
          <a:cxnLst/>
          <a:rect l="0" t="0" r="0" b="0"/>
          <a:pathLst>
            <a:path>
              <a:moveTo>
                <a:pt x="119496" y="0"/>
              </a:moveTo>
              <a:lnTo>
                <a:pt x="119496" y="822084"/>
              </a:lnTo>
              <a:lnTo>
                <a:pt x="45720" y="822084"/>
              </a:lnTo>
            </a:path>
          </a:pathLst>
        </a:custGeom>
      </dgm:spPr>
    </dgm:pt>
    <dgm:pt modelId="{518503AB-A588-499A-97A5-A9DCDF6BB031}" type="pres">
      <dgm:prSet presAssocID="{1170F312-1E60-4EA8-8E06-B24E87A6FFA5}" presName="hierRoot3" presStyleCnt="0">
        <dgm:presLayoutVars>
          <dgm:hierBranch val="init"/>
        </dgm:presLayoutVars>
      </dgm:prSet>
      <dgm:spPr/>
    </dgm:pt>
    <dgm:pt modelId="{606CBA6F-B393-4697-9555-4BD042676EF3}" type="pres">
      <dgm:prSet presAssocID="{1170F312-1E60-4EA8-8E06-B24E87A6FFA5}" presName="rootComposite3" presStyleCnt="0"/>
      <dgm:spPr/>
    </dgm:pt>
    <dgm:pt modelId="{8A5C0309-92E8-43FA-9819-F80CC9AE3881}" type="pres">
      <dgm:prSet presAssocID="{1170F312-1E60-4EA8-8E06-B24E87A6FFA5}" presName="rootText3" presStyleLbl="asst3" presStyleIdx="5" presStyleCnt="10" custScaleX="86540" custScaleY="164928" custLinFactNeighborX="-81530" custLinFactNeighborY="59374">
        <dgm:presLayoutVars>
          <dgm:chPref val="3"/>
        </dgm:presLayoutVars>
      </dgm:prSet>
      <dgm:spPr>
        <a:prstGeom prst="rect">
          <a:avLst/>
        </a:prstGeom>
      </dgm:spPr>
    </dgm:pt>
    <dgm:pt modelId="{8F274F44-B935-4EFD-A9AB-C62144AE589E}" type="pres">
      <dgm:prSet presAssocID="{1170F312-1E60-4EA8-8E06-B24E87A6FFA5}" presName="rootConnector3" presStyleLbl="asst3" presStyleIdx="5" presStyleCnt="10"/>
      <dgm:spPr/>
    </dgm:pt>
    <dgm:pt modelId="{89AF271A-F7F4-47D3-BF1E-B6B402264E82}" type="pres">
      <dgm:prSet presAssocID="{1170F312-1E60-4EA8-8E06-B24E87A6FFA5}" presName="hierChild6" presStyleCnt="0"/>
      <dgm:spPr/>
    </dgm:pt>
    <dgm:pt modelId="{E2078139-C73F-4505-8D9D-BDC788F3F002}" type="pres">
      <dgm:prSet presAssocID="{1170F312-1E60-4EA8-8E06-B24E87A6FFA5}" presName="hierChild7" presStyleCnt="0"/>
      <dgm:spPr/>
    </dgm:pt>
    <dgm:pt modelId="{CC884CA4-450A-48B4-9057-F0F434888F32}" type="pres">
      <dgm:prSet presAssocID="{B7CE03E3-BA21-4D19-8C13-1F345EED818B}" presName="Name111" presStyleLbl="parChTrans1D4" presStyleIdx="20" presStyleCnt="24"/>
      <dgm:spPr>
        <a:custGeom>
          <a:avLst/>
          <a:gdLst/>
          <a:ahLst/>
          <a:cxnLst/>
          <a:rect l="0" t="0" r="0" b="0"/>
          <a:pathLst>
            <a:path>
              <a:moveTo>
                <a:pt x="45720" y="0"/>
              </a:moveTo>
              <a:lnTo>
                <a:pt x="45720" y="340476"/>
              </a:lnTo>
              <a:lnTo>
                <a:pt x="59997" y="340476"/>
              </a:lnTo>
            </a:path>
          </a:pathLst>
        </a:custGeom>
      </dgm:spPr>
    </dgm:pt>
    <dgm:pt modelId="{49459794-4D4A-4DF1-987B-FCDB23112C66}" type="pres">
      <dgm:prSet presAssocID="{788FA9E6-CFBB-4254-ADAD-A736C2644D40}" presName="hierRoot3" presStyleCnt="0">
        <dgm:presLayoutVars>
          <dgm:hierBranch val="init"/>
        </dgm:presLayoutVars>
      </dgm:prSet>
      <dgm:spPr/>
    </dgm:pt>
    <dgm:pt modelId="{017A37F8-5E5B-429F-9154-A39228D4CE92}" type="pres">
      <dgm:prSet presAssocID="{788FA9E6-CFBB-4254-ADAD-A736C2644D40}" presName="rootComposite3" presStyleCnt="0"/>
      <dgm:spPr/>
    </dgm:pt>
    <dgm:pt modelId="{9F9699F8-4B8F-4B5A-AC65-1F4EEB8B8938}" type="pres">
      <dgm:prSet presAssocID="{788FA9E6-CFBB-4254-ADAD-A736C2644D40}" presName="rootText3" presStyleLbl="asst3" presStyleIdx="6" presStyleCnt="10" custScaleX="223785" custScaleY="137269" custLinFactX="208201" custLinFactY="-296321" custLinFactNeighborX="300000" custLinFactNeighborY="-300000">
        <dgm:presLayoutVars>
          <dgm:chPref val="3"/>
        </dgm:presLayoutVars>
      </dgm:prSet>
      <dgm:spPr>
        <a:prstGeom prst="rect">
          <a:avLst/>
        </a:prstGeom>
      </dgm:spPr>
    </dgm:pt>
    <dgm:pt modelId="{44BE6D18-A861-4D2C-A003-70EE0553A34A}" type="pres">
      <dgm:prSet presAssocID="{788FA9E6-CFBB-4254-ADAD-A736C2644D40}" presName="rootConnector3" presStyleLbl="asst3" presStyleIdx="6" presStyleCnt="10"/>
      <dgm:spPr/>
    </dgm:pt>
    <dgm:pt modelId="{4F8A1F3F-8067-4998-913B-C8364C8DAFFC}" type="pres">
      <dgm:prSet presAssocID="{788FA9E6-CFBB-4254-ADAD-A736C2644D40}" presName="hierChild6" presStyleCnt="0"/>
      <dgm:spPr/>
    </dgm:pt>
    <dgm:pt modelId="{45154F05-0EDF-4187-9FF3-E70D3559D1A9}" type="pres">
      <dgm:prSet presAssocID="{788FA9E6-CFBB-4254-ADAD-A736C2644D40}" presName="hierChild7" presStyleCnt="0"/>
      <dgm:spPr/>
    </dgm:pt>
    <dgm:pt modelId="{CBF21A1B-6E3F-4635-92D8-930583F051E2}" type="pres">
      <dgm:prSet presAssocID="{DAD28E8A-B2FE-4EE8-9D91-DB601132EEFE}" presName="Name111" presStyleLbl="parChTrans1D4" presStyleIdx="21" presStyleCnt="24"/>
      <dgm:spPr>
        <a:custGeom>
          <a:avLst/>
          <a:gdLst/>
          <a:ahLst/>
          <a:cxnLst/>
          <a:rect l="0" t="0" r="0" b="0"/>
          <a:pathLst>
            <a:path>
              <a:moveTo>
                <a:pt x="119496" y="0"/>
              </a:moveTo>
              <a:lnTo>
                <a:pt x="119496" y="323212"/>
              </a:lnTo>
              <a:lnTo>
                <a:pt x="45720" y="323212"/>
              </a:lnTo>
            </a:path>
          </a:pathLst>
        </a:custGeom>
      </dgm:spPr>
    </dgm:pt>
    <dgm:pt modelId="{F2E55035-0599-4873-816C-E0E3EF1AC2AE}" type="pres">
      <dgm:prSet presAssocID="{396F7CC6-A5F3-4C06-9171-4956616DBF67}" presName="hierRoot3" presStyleCnt="0">
        <dgm:presLayoutVars>
          <dgm:hierBranch val="init"/>
        </dgm:presLayoutVars>
      </dgm:prSet>
      <dgm:spPr/>
    </dgm:pt>
    <dgm:pt modelId="{DD9ABE28-E241-4A0C-8426-4455E9A07664}" type="pres">
      <dgm:prSet presAssocID="{396F7CC6-A5F3-4C06-9171-4956616DBF67}" presName="rootComposite3" presStyleCnt="0"/>
      <dgm:spPr/>
    </dgm:pt>
    <dgm:pt modelId="{36A97FDA-4C84-4C2B-893B-8006C897DA7B}" type="pres">
      <dgm:prSet presAssocID="{396F7CC6-A5F3-4C06-9171-4956616DBF67}" presName="rootText3" presStyleLbl="asst3" presStyleIdx="7" presStyleCnt="10" custScaleY="151876" custLinFactX="253364" custLinFactY="-251207" custLinFactNeighborX="300000" custLinFactNeighborY="-300000">
        <dgm:presLayoutVars>
          <dgm:chPref val="3"/>
        </dgm:presLayoutVars>
      </dgm:prSet>
      <dgm:spPr>
        <a:prstGeom prst="rect">
          <a:avLst/>
        </a:prstGeom>
      </dgm:spPr>
    </dgm:pt>
    <dgm:pt modelId="{143B64C4-851B-4A18-98A3-A607A674AA75}" type="pres">
      <dgm:prSet presAssocID="{396F7CC6-A5F3-4C06-9171-4956616DBF67}" presName="rootConnector3" presStyleLbl="asst3" presStyleIdx="7" presStyleCnt="10"/>
      <dgm:spPr/>
    </dgm:pt>
    <dgm:pt modelId="{B490AF47-4867-40AA-99BB-BF45DEFCAE66}" type="pres">
      <dgm:prSet presAssocID="{396F7CC6-A5F3-4C06-9171-4956616DBF67}" presName="hierChild6" presStyleCnt="0"/>
      <dgm:spPr/>
    </dgm:pt>
    <dgm:pt modelId="{21A73E69-86AC-42E1-B62F-20B48355B139}" type="pres">
      <dgm:prSet presAssocID="{396F7CC6-A5F3-4C06-9171-4956616DBF67}" presName="hierChild7" presStyleCnt="0"/>
      <dgm:spPr/>
    </dgm:pt>
    <dgm:pt modelId="{BCAECD45-3F7C-43BF-9164-748D6FC1C8A6}" type="pres">
      <dgm:prSet presAssocID="{5287739C-D3D0-44C3-9CAC-058266F3C427}" presName="Name111" presStyleLbl="parChTrans1D4" presStyleIdx="22" presStyleCnt="24"/>
      <dgm:spPr>
        <a:custGeom>
          <a:avLst/>
          <a:gdLst/>
          <a:ahLst/>
          <a:cxnLst/>
          <a:rect l="0" t="0" r="0" b="0"/>
          <a:pathLst>
            <a:path>
              <a:moveTo>
                <a:pt x="45720" y="0"/>
              </a:moveTo>
              <a:lnTo>
                <a:pt x="45720" y="323212"/>
              </a:lnTo>
              <a:lnTo>
                <a:pt x="119496" y="323212"/>
              </a:lnTo>
            </a:path>
          </a:pathLst>
        </a:custGeom>
      </dgm:spPr>
    </dgm:pt>
    <dgm:pt modelId="{1B4E8970-54CE-404F-9DD6-5AFA0E248A26}" type="pres">
      <dgm:prSet presAssocID="{F850A7A4-7A0D-4424-9590-EFAE5A2B2CD2}" presName="hierRoot3" presStyleCnt="0">
        <dgm:presLayoutVars>
          <dgm:hierBranch val="init"/>
        </dgm:presLayoutVars>
      </dgm:prSet>
      <dgm:spPr/>
    </dgm:pt>
    <dgm:pt modelId="{04695088-E7D7-49C0-AF8E-281848147069}" type="pres">
      <dgm:prSet presAssocID="{F850A7A4-7A0D-4424-9590-EFAE5A2B2CD2}" presName="rootComposite3" presStyleCnt="0"/>
      <dgm:spPr/>
    </dgm:pt>
    <dgm:pt modelId="{1524079C-0817-46A2-A235-163BDE3EE2C2}" type="pres">
      <dgm:prSet presAssocID="{F850A7A4-7A0D-4424-9590-EFAE5A2B2CD2}" presName="rootText3" presStyleLbl="asst3" presStyleIdx="8" presStyleCnt="10" custScaleX="111646" custScaleY="151876" custLinFactX="205961" custLinFactY="-251207" custLinFactNeighborX="300000" custLinFactNeighborY="-300000">
        <dgm:presLayoutVars>
          <dgm:chPref val="3"/>
        </dgm:presLayoutVars>
      </dgm:prSet>
      <dgm:spPr>
        <a:prstGeom prst="rect">
          <a:avLst/>
        </a:prstGeom>
      </dgm:spPr>
    </dgm:pt>
    <dgm:pt modelId="{53970D46-29E3-4FE5-B149-68B5AB94A69A}" type="pres">
      <dgm:prSet presAssocID="{F850A7A4-7A0D-4424-9590-EFAE5A2B2CD2}" presName="rootConnector3" presStyleLbl="asst3" presStyleIdx="8" presStyleCnt="10"/>
      <dgm:spPr/>
    </dgm:pt>
    <dgm:pt modelId="{8DA1BFE0-4ACA-4454-A279-A7615450A97A}" type="pres">
      <dgm:prSet presAssocID="{F850A7A4-7A0D-4424-9590-EFAE5A2B2CD2}" presName="hierChild6" presStyleCnt="0"/>
      <dgm:spPr/>
    </dgm:pt>
    <dgm:pt modelId="{6613DA2F-1A3B-4BD9-AE2C-B55D031C247E}" type="pres">
      <dgm:prSet presAssocID="{F850A7A4-7A0D-4424-9590-EFAE5A2B2CD2}" presName="hierChild7" presStyleCnt="0"/>
      <dgm:spPr/>
    </dgm:pt>
    <dgm:pt modelId="{EE4B3015-C1B2-43AA-A0F1-48DFA9DE89C6}" type="pres">
      <dgm:prSet presAssocID="{B7288CC4-6CD3-43A6-AD70-D094ED015E43}" presName="Name111" presStyleLbl="parChTrans1D4" presStyleIdx="23" presStyleCnt="24"/>
      <dgm:spPr>
        <a:custGeom>
          <a:avLst/>
          <a:gdLst/>
          <a:ahLst/>
          <a:cxnLst/>
          <a:rect l="0" t="0" r="0" b="0"/>
          <a:pathLst>
            <a:path>
              <a:moveTo>
                <a:pt x="119496" y="0"/>
              </a:moveTo>
              <a:lnTo>
                <a:pt x="119496" y="822084"/>
              </a:lnTo>
              <a:lnTo>
                <a:pt x="45720" y="822084"/>
              </a:lnTo>
            </a:path>
          </a:pathLst>
        </a:custGeom>
      </dgm:spPr>
    </dgm:pt>
    <dgm:pt modelId="{28E3C1C4-6FEA-4F52-BA4E-86CD6FB1EA5D}" type="pres">
      <dgm:prSet presAssocID="{AD1AEFE8-7448-42B3-BBDC-A2D06C050D5C}" presName="hierRoot3" presStyleCnt="0">
        <dgm:presLayoutVars>
          <dgm:hierBranch val="init"/>
        </dgm:presLayoutVars>
      </dgm:prSet>
      <dgm:spPr/>
    </dgm:pt>
    <dgm:pt modelId="{9A5B591A-4050-43C6-B898-51C8C01366BC}" type="pres">
      <dgm:prSet presAssocID="{AD1AEFE8-7448-42B3-BBDC-A2D06C050D5C}" presName="rootComposite3" presStyleCnt="0"/>
      <dgm:spPr/>
    </dgm:pt>
    <dgm:pt modelId="{7660A491-D6DD-4F6D-8866-C404062E9AE3}" type="pres">
      <dgm:prSet presAssocID="{AD1AEFE8-7448-42B3-BBDC-A2D06C050D5C}" presName="rootText3" presStyleLbl="asst3" presStyleIdx="9" presStyleCnt="10" custScaleX="148428" custScaleY="151876" custLinFactX="293005" custLinFactY="-220699" custLinFactNeighborX="300000" custLinFactNeighborY="-300000">
        <dgm:presLayoutVars>
          <dgm:chPref val="3"/>
        </dgm:presLayoutVars>
      </dgm:prSet>
      <dgm:spPr>
        <a:prstGeom prst="rect">
          <a:avLst/>
        </a:prstGeom>
      </dgm:spPr>
    </dgm:pt>
    <dgm:pt modelId="{C0E19D3E-FB48-440B-AD05-95E4E340B163}" type="pres">
      <dgm:prSet presAssocID="{AD1AEFE8-7448-42B3-BBDC-A2D06C050D5C}" presName="rootConnector3" presStyleLbl="asst3" presStyleIdx="9" presStyleCnt="10"/>
      <dgm:spPr/>
    </dgm:pt>
    <dgm:pt modelId="{34D1E6A0-BCE9-4507-85F5-55E0B50B9A97}" type="pres">
      <dgm:prSet presAssocID="{AD1AEFE8-7448-42B3-BBDC-A2D06C050D5C}" presName="hierChild6" presStyleCnt="0"/>
      <dgm:spPr/>
    </dgm:pt>
    <dgm:pt modelId="{64AEBC1B-44EE-49D6-B002-095AF712C7CF}" type="pres">
      <dgm:prSet presAssocID="{AD1AEFE8-7448-42B3-BBDC-A2D06C050D5C}" presName="hierChild7" presStyleCnt="0"/>
      <dgm:spPr/>
    </dgm:pt>
    <dgm:pt modelId="{7AA9926A-8D7B-441C-9B75-F26581E674BB}" type="pres">
      <dgm:prSet presAssocID="{879DA9ED-F272-4B1F-90E4-066684A2C65E}" presName="hierChild5" presStyleCnt="0"/>
      <dgm:spPr/>
    </dgm:pt>
    <dgm:pt modelId="{96F35445-1CB3-4188-B46C-FE142E9A1740}" type="pres">
      <dgm:prSet presAssocID="{3D9DB16E-29FA-4DC8-BB0A-73B2637AC139}" presName="hierChild3" presStyleCnt="0"/>
      <dgm:spPr/>
    </dgm:pt>
  </dgm:ptLst>
  <dgm:cxnLst>
    <dgm:cxn modelId="{34BE3C02-009A-4B26-8E95-3F9E00B133B9}" type="presOf" srcId="{A60472A6-030D-4B7D-9125-407922AD4FCB}" destId="{D74CBF18-A8AF-4FD3-9536-4BED5F20A080}" srcOrd="0" destOrd="0" presId="urn:microsoft.com/office/officeart/2005/8/layout/orgChart1"/>
    <dgm:cxn modelId="{CC43EB02-3882-4BC6-BD8B-7E55743F856A}" type="presOf" srcId="{0C726173-73F2-43E9-9F58-E8F7E886B630}" destId="{7DC7874C-FD7C-49DE-B656-26EDAC2415B9}" srcOrd="1" destOrd="0" presId="urn:microsoft.com/office/officeart/2005/8/layout/orgChart1"/>
    <dgm:cxn modelId="{E6E52E03-0291-44F6-9CAA-B4AEA6880DC9}" type="presOf" srcId="{396F7CC6-A5F3-4C06-9171-4956616DBF67}" destId="{143B64C4-851B-4A18-98A3-A607A674AA75}" srcOrd="1" destOrd="0" presId="urn:microsoft.com/office/officeart/2005/8/layout/orgChart1"/>
    <dgm:cxn modelId="{FBB21605-63B3-4584-8C38-0657E5776104}" srcId="{F14AFA86-9F32-4E8E-B764-10CCF0B2CB91}" destId="{F1E8B202-6DB7-4AB7-9A16-7DC1A8D27EE8}" srcOrd="0" destOrd="0" parTransId="{6C552748-9788-4187-BD0E-39D40AEBD035}" sibTransId="{983AAF18-88A0-4A22-865A-3E6B72D6FA87}"/>
    <dgm:cxn modelId="{6D624C09-232F-435F-904C-95414B5D6C0B}" type="presOf" srcId="{A3E3D94C-EAD7-47A0-942C-22D23937F1A2}" destId="{00C90EB3-33A9-4CB0-8C80-B4E1784ECE05}" srcOrd="1" destOrd="0" presId="urn:microsoft.com/office/officeart/2005/8/layout/orgChart1"/>
    <dgm:cxn modelId="{324D6F0A-1198-4BFF-8644-24704BEA2BD6}" type="presOf" srcId="{F14AFA86-9F32-4E8E-B764-10CCF0B2CB91}" destId="{63727295-8AFA-4260-9528-5837E4773B05}" srcOrd="1" destOrd="0" presId="urn:microsoft.com/office/officeart/2005/8/layout/orgChart1"/>
    <dgm:cxn modelId="{F604070E-7A3E-454D-80D1-F6EA4FCAF465}" srcId="{788FA9E6-CFBB-4254-ADAD-A736C2644D40}" destId="{F850A7A4-7A0D-4424-9590-EFAE5A2B2CD2}" srcOrd="1" destOrd="0" parTransId="{5287739C-D3D0-44C3-9CAC-058266F3C427}" sibTransId="{16B37ACB-0C90-410D-87EB-B17BD9D8C585}"/>
    <dgm:cxn modelId="{31497C0E-4A19-4827-B872-21A25893DAAE}" type="presOf" srcId="{77BB3F42-BDB3-4A5D-8B21-561AEA427A8B}" destId="{9DE307CD-CE3A-4B9C-877A-4BD9311F44C2}" srcOrd="1" destOrd="0" presId="urn:microsoft.com/office/officeart/2005/8/layout/orgChart1"/>
    <dgm:cxn modelId="{D3387A0F-8F27-46E9-A360-9D79843A7E3F}" type="presOf" srcId="{8C554456-4771-42E6-94B1-CA5A621582FC}" destId="{F2CE7E2C-6603-4E33-A32A-81C37E45E979}" srcOrd="0" destOrd="0" presId="urn:microsoft.com/office/officeart/2005/8/layout/orgChart1"/>
    <dgm:cxn modelId="{773BB511-E2D4-4BBE-BEE8-3E99ACA60F63}" type="presOf" srcId="{1170F312-1E60-4EA8-8E06-B24E87A6FFA5}" destId="{8A5C0309-92E8-43FA-9819-F80CC9AE3881}" srcOrd="0" destOrd="0" presId="urn:microsoft.com/office/officeart/2005/8/layout/orgChart1"/>
    <dgm:cxn modelId="{07B8BC13-43D1-4D1C-A9D8-D7E092443F7F}" srcId="{879DA9ED-F272-4B1F-90E4-066684A2C65E}" destId="{ADBB1BAC-4602-4643-B7FF-64F9F69FC192}" srcOrd="0" destOrd="0" parTransId="{A60472A6-030D-4B7D-9125-407922AD4FCB}" sibTransId="{84771048-5685-4054-A871-27AE0D1A5F1F}"/>
    <dgm:cxn modelId="{50187519-DDEB-498E-A78A-82C01A4A87F7}" type="presOf" srcId="{A3E3D94C-EAD7-47A0-942C-22D23937F1A2}" destId="{FABC6FFA-819E-4712-9F79-D636B74FBADB}" srcOrd="0" destOrd="0" presId="urn:microsoft.com/office/officeart/2005/8/layout/orgChart1"/>
    <dgm:cxn modelId="{EC89B219-ECBB-4E56-9E21-CE9B88D541F1}" type="presOf" srcId="{FE1EC52F-D969-4007-8913-2C14F3950C87}" destId="{CC72A434-32C8-4CFF-9A3A-52759BBE5AB2}" srcOrd="1" destOrd="0" presId="urn:microsoft.com/office/officeart/2005/8/layout/orgChart1"/>
    <dgm:cxn modelId="{16D6AF1A-6522-4723-A3D7-22170F4EFB24}" type="presOf" srcId="{F9494D81-7434-46B7-84A0-2AEAA5FB054E}" destId="{0F6AB114-9777-4761-9ADA-5EDA5BC81807}" srcOrd="1" destOrd="0" presId="urn:microsoft.com/office/officeart/2005/8/layout/orgChart1"/>
    <dgm:cxn modelId="{E40EC31B-0071-49AB-B49C-B33CF3B344B5}" type="presOf" srcId="{03B37A93-3680-4504-B125-FE9DD923846B}" destId="{3324545C-B247-4BB1-9976-8D2FA7373525}" srcOrd="1" destOrd="0" presId="urn:microsoft.com/office/officeart/2005/8/layout/orgChart1"/>
    <dgm:cxn modelId="{3652DE1B-5AB5-4678-8F35-6DF6A565BF14}" type="presOf" srcId="{C2BCE009-EF65-4FA7-A2BE-F25A86A17A5A}" destId="{E2B50377-54BE-4319-8999-4809F1F8613D}" srcOrd="1" destOrd="0" presId="urn:microsoft.com/office/officeart/2005/8/layout/orgChart1"/>
    <dgm:cxn modelId="{FE3E4F20-A247-45C0-92BB-F83AC6CAC23E}" type="presOf" srcId="{ADBB1BAC-4602-4643-B7FF-64F9F69FC192}" destId="{08B4625C-1BFC-488F-9B24-83F2064B3C18}" srcOrd="0" destOrd="0" presId="urn:microsoft.com/office/officeart/2005/8/layout/orgChart1"/>
    <dgm:cxn modelId="{4D5CCD24-01FA-441E-9258-5A32C0815059}" type="presOf" srcId="{128A2027-36FD-4828-A5EF-8293C3EAE3E1}" destId="{FF969410-E80E-45DE-84B7-7FE30194CE99}" srcOrd="0" destOrd="0" presId="urn:microsoft.com/office/officeart/2005/8/layout/orgChart1"/>
    <dgm:cxn modelId="{4F705925-3464-4088-93E6-62180AD0AAC3}" type="presOf" srcId="{3D9DB16E-29FA-4DC8-BB0A-73B2637AC139}" destId="{6D103C1D-B43E-419E-9016-B97AA283749A}" srcOrd="0" destOrd="0" presId="urn:microsoft.com/office/officeart/2005/8/layout/orgChart1"/>
    <dgm:cxn modelId="{022CE926-BE3F-4734-AD43-52ADE5B9BA70}" type="presOf" srcId="{3D9DB16E-29FA-4DC8-BB0A-73B2637AC139}" destId="{1326294E-C10A-4E12-A961-241A87BA14C6}" srcOrd="1" destOrd="0" presId="urn:microsoft.com/office/officeart/2005/8/layout/orgChart1"/>
    <dgm:cxn modelId="{B3FC7A2D-57B8-4740-B355-F3AB001658E3}" srcId="{43A0957B-83C2-4F78-AB0B-1F957F0CFCF2}" destId="{1170F312-1E60-4EA8-8E06-B24E87A6FFA5}" srcOrd="2" destOrd="0" parTransId="{8AB63A8C-A889-45A7-8CD1-A2E3BFE033CD}" sibTransId="{88964F45-2097-4898-BA21-B213B827FD09}"/>
    <dgm:cxn modelId="{F591142E-7803-4DEE-8E2E-846E88A70BA8}" type="presOf" srcId="{B7288CC4-6CD3-43A6-AD70-D094ED015E43}" destId="{EE4B3015-C1B2-43AA-A0F1-48DFA9DE89C6}" srcOrd="0" destOrd="0" presId="urn:microsoft.com/office/officeart/2005/8/layout/orgChart1"/>
    <dgm:cxn modelId="{4E5FBE34-0215-497B-A328-BB5E156CF213}" type="presOf" srcId="{0C726173-73F2-43E9-9F58-E8F7E886B630}" destId="{58E2B8A4-2687-49A4-9023-7EB9288BB6B3}" srcOrd="0" destOrd="0" presId="urn:microsoft.com/office/officeart/2005/8/layout/orgChart1"/>
    <dgm:cxn modelId="{7CCBAC39-6FF6-4167-97F6-BAFF37DF3C40}" type="presOf" srcId="{B0535608-D66B-43E4-A8F4-E32E181892A2}" destId="{A58D0BA1-4A2D-4F49-BA02-68CF9C0B4F5F}" srcOrd="0" destOrd="0" presId="urn:microsoft.com/office/officeart/2005/8/layout/orgChart1"/>
    <dgm:cxn modelId="{45AFCD39-1B48-4A15-BE8A-E1C727A073FB}" type="presOf" srcId="{BD6D9793-DD97-4EDC-AD99-20D49815789E}" destId="{ABB52325-E7B3-41F4-AB47-44EFE50810D0}" srcOrd="0" destOrd="0" presId="urn:microsoft.com/office/officeart/2005/8/layout/orgChart1"/>
    <dgm:cxn modelId="{99C86D3A-D462-4F74-B3B5-EF77A1AD7D4B}" srcId="{F9494D81-7434-46B7-84A0-2AEAA5FB054E}" destId="{FE1EC52F-D969-4007-8913-2C14F3950C87}" srcOrd="3" destOrd="0" parTransId="{D970FB19-7D7B-49A7-9345-85AD17AE0F1C}" sibTransId="{A14BAA13-47C6-4B71-9226-7F9C06FC99D1}"/>
    <dgm:cxn modelId="{867B733B-2E24-48DA-BCCD-2C53B4CF5A2B}" type="presOf" srcId="{D970FB19-7D7B-49A7-9345-85AD17AE0F1C}" destId="{B70C08F5-6D49-4A69-9951-137D3ECF20DE}" srcOrd="0" destOrd="0" presId="urn:microsoft.com/office/officeart/2005/8/layout/orgChart1"/>
    <dgm:cxn modelId="{467ACB5C-0EC9-4268-9A18-92C9619DAFE0}" type="presOf" srcId="{8C554456-4771-42E6-94B1-CA5A621582FC}" destId="{E266FAF9-6FC3-4686-B49B-2C6C777393BB}" srcOrd="1" destOrd="0" presId="urn:microsoft.com/office/officeart/2005/8/layout/orgChart1"/>
    <dgm:cxn modelId="{4C0E9E5F-5A4D-4F0D-90EF-AD2D5A754D22}" srcId="{879DA9ED-F272-4B1F-90E4-066684A2C65E}" destId="{A3E3D94C-EAD7-47A0-942C-22D23937F1A2}" srcOrd="1" destOrd="0" parTransId="{22627389-5892-4AB1-B766-BEBC7D669CFA}" sibTransId="{016EB28B-E18E-409B-A9D8-96F70DC426B0}"/>
    <dgm:cxn modelId="{10BA0742-7521-494E-A40E-65F46F402DFB}" type="presOf" srcId="{F1E8B202-6DB7-4AB7-9A16-7DC1A8D27EE8}" destId="{52580B8D-7974-4142-B3CC-EA5F02D04A9F}" srcOrd="1" destOrd="0" presId="urn:microsoft.com/office/officeart/2005/8/layout/orgChart1"/>
    <dgm:cxn modelId="{FA5F3262-A7E3-4DB2-A230-DEB1DEC75064}" type="presOf" srcId="{44063B80-4802-4DAD-8C1E-61CEE848BBB9}" destId="{89C4239F-3350-4FD7-8FD9-0C211188496B}" srcOrd="0" destOrd="0" presId="urn:microsoft.com/office/officeart/2005/8/layout/orgChart1"/>
    <dgm:cxn modelId="{17FC2244-E84B-452A-95E6-955386781E34}" type="presOf" srcId="{B0535608-D66B-43E4-A8F4-E32E181892A2}" destId="{CC0759AB-4DEE-490F-B17B-580A9EF57DC8}" srcOrd="1" destOrd="0" presId="urn:microsoft.com/office/officeart/2005/8/layout/orgChart1"/>
    <dgm:cxn modelId="{EE589364-19CC-4A99-8B4F-04BCD6D0A6BD}" type="presOf" srcId="{788FA9E6-CFBB-4254-ADAD-A736C2644D40}" destId="{9F9699F8-4B8F-4B5A-AC65-1F4EEB8B8938}" srcOrd="0" destOrd="0" presId="urn:microsoft.com/office/officeart/2005/8/layout/orgChart1"/>
    <dgm:cxn modelId="{D92ED165-03BA-4156-A281-CE1A7E900590}" type="presOf" srcId="{96A6A1BC-EDAE-4728-903A-010DDFDD62A6}" destId="{FE870996-5188-4246-A6F9-2E7A0C00466A}" srcOrd="0" destOrd="0" presId="urn:microsoft.com/office/officeart/2005/8/layout/orgChart1"/>
    <dgm:cxn modelId="{33240066-6F7C-4A24-BDA4-31DC8D56305F}" type="presOf" srcId="{77BB3F42-BDB3-4A5D-8B21-561AEA427A8B}" destId="{5C0FB3C3-8DCA-456B-988C-1562D503293C}" srcOrd="0" destOrd="0" presId="urn:microsoft.com/office/officeart/2005/8/layout/orgChart1"/>
    <dgm:cxn modelId="{E89E1C66-BF7B-4FCA-9581-50E16A6784BC}" srcId="{ADBB1BAC-4602-4643-B7FF-64F9F69FC192}" destId="{6DC3F00A-780A-43EC-B771-8E53AC573371}" srcOrd="2" destOrd="0" parTransId="{7DF76295-CB72-49A4-B811-01E0413FF50E}" sibTransId="{A89A8B10-07E2-4CEC-AC13-0853D4789711}"/>
    <dgm:cxn modelId="{96EB6C46-A962-4D29-A03E-EA9D12FFEA81}" srcId="{229EF3A8-F97A-47E5-9DD7-6D2EAA6C8903}" destId="{77BB3F42-BDB3-4A5D-8B21-561AEA427A8B}" srcOrd="2" destOrd="0" parTransId="{23392C9C-CF04-47FF-ACC1-23CDBBD28D05}" sibTransId="{2664B9E7-E3D3-4DDC-8F3A-319CD14E1B8A}"/>
    <dgm:cxn modelId="{2B559047-AC57-4D54-A199-69E08D434B95}" srcId="{A3E3D94C-EAD7-47A0-942C-22D23937F1A2}" destId="{43A0957B-83C2-4F78-AB0B-1F957F0CFCF2}" srcOrd="1" destOrd="0" parTransId="{9A49C5BA-397A-4451-8F02-C74F8244DEB9}" sibTransId="{47B5A867-57CB-4821-873A-B34DAF74E98E}"/>
    <dgm:cxn modelId="{58C2ED47-37B4-41D3-88B1-3C74BAEFCC83}" type="presOf" srcId="{94E3A4E6-C4A1-4163-B350-0F2180303C72}" destId="{C9C6EF14-9357-42AF-8F42-19D60BCA2146}" srcOrd="0" destOrd="0" presId="urn:microsoft.com/office/officeart/2005/8/layout/orgChart1"/>
    <dgm:cxn modelId="{4AF53349-3E80-4187-A026-35A8C82667C8}" type="presOf" srcId="{6C552748-9788-4187-BD0E-39D40AEBD035}" destId="{4F6CFD51-14F1-4A4E-99A4-A9FF34EBEF73}" srcOrd="0" destOrd="0" presId="urn:microsoft.com/office/officeart/2005/8/layout/orgChart1"/>
    <dgm:cxn modelId="{1332AF4E-BB4C-42A4-8E89-4CB6AD553E4A}" type="presOf" srcId="{229EF3A8-F97A-47E5-9DD7-6D2EAA6C8903}" destId="{D6D2D71C-E38C-4AD2-9A09-DADACC7FE258}" srcOrd="0" destOrd="0" presId="urn:microsoft.com/office/officeart/2005/8/layout/orgChart1"/>
    <dgm:cxn modelId="{54EAE76E-73A1-4079-95A2-E015DCF8528D}" type="presOf" srcId="{5287739C-D3D0-44C3-9CAC-058266F3C427}" destId="{BCAECD45-3F7C-43BF-9164-748D6FC1C8A6}" srcOrd="0" destOrd="0" presId="urn:microsoft.com/office/officeart/2005/8/layout/orgChart1"/>
    <dgm:cxn modelId="{9FED6353-4257-4111-901D-4030E701FE8A}" type="presOf" srcId="{F850A7A4-7A0D-4424-9590-EFAE5A2B2CD2}" destId="{53970D46-29E3-4FE5-B149-68B5AB94A69A}" srcOrd="1" destOrd="0" presId="urn:microsoft.com/office/officeart/2005/8/layout/orgChart1"/>
    <dgm:cxn modelId="{91CB2274-7D52-43D3-8164-A01630C8C15E}" type="presOf" srcId="{24A26F33-7F53-4830-9695-2A03CE6294B8}" destId="{E62EFA2B-F403-470D-B17D-38368B81ECCF}" srcOrd="0" destOrd="0" presId="urn:microsoft.com/office/officeart/2005/8/layout/orgChart1"/>
    <dgm:cxn modelId="{34968D54-A544-4B78-9D29-735FE15C28E6}" type="presOf" srcId="{F14AFA86-9F32-4E8E-B764-10CCF0B2CB91}" destId="{501A1F3A-901E-47EA-B7A6-00E7872E0493}" srcOrd="0" destOrd="0" presId="urn:microsoft.com/office/officeart/2005/8/layout/orgChart1"/>
    <dgm:cxn modelId="{A873FC54-46CF-463C-8826-37DB5F9E8F14}" type="presOf" srcId="{92BB0C66-C641-4FF4-AF4C-B2DCFDDA74E6}" destId="{5A0791D7-B148-432F-941D-EC241379DA5E}" srcOrd="0" destOrd="0" presId="urn:microsoft.com/office/officeart/2005/8/layout/orgChart1"/>
    <dgm:cxn modelId="{37023575-5B92-4F8E-A787-E767BFB99CA4}" srcId="{3D9DB16E-29FA-4DC8-BB0A-73B2637AC139}" destId="{879DA9ED-F272-4B1F-90E4-066684A2C65E}" srcOrd="0" destOrd="0" parTransId="{94E3A4E6-C4A1-4163-B350-0F2180303C72}" sibTransId="{C3ECDAE6-1028-4DC1-A33A-44F514EEADFD}"/>
    <dgm:cxn modelId="{851B2177-C2DD-47F5-9034-E80EDCEAC2FF}" type="presOf" srcId="{6DC3F00A-780A-43EC-B771-8E53AC573371}" destId="{511F8EDF-02B9-4822-967F-BE5EC61F13B6}" srcOrd="1" destOrd="0" presId="urn:microsoft.com/office/officeart/2005/8/layout/orgChart1"/>
    <dgm:cxn modelId="{EE228858-104B-4AE9-8A39-0D8CF97C5425}" type="presOf" srcId="{958B9644-D50D-42F2-AA9C-C75197F78EE3}" destId="{722411AF-4818-4424-91A9-8AE5BFE274C6}" srcOrd="0" destOrd="0" presId="urn:microsoft.com/office/officeart/2005/8/layout/orgChart1"/>
    <dgm:cxn modelId="{9E2F5379-82F5-4B69-BE47-90480C5C4D04}" type="presOf" srcId="{F1E8B202-6DB7-4AB7-9A16-7DC1A8D27EE8}" destId="{D1E28EB7-98B1-4982-9787-19964A13FB65}" srcOrd="0" destOrd="0" presId="urn:microsoft.com/office/officeart/2005/8/layout/orgChart1"/>
    <dgm:cxn modelId="{4302417D-1316-4F64-8556-12663660BB82}" type="presOf" srcId="{876595AE-5734-4582-BD2D-0033D9A45044}" destId="{091533A9-244D-47D6-A730-7AB8157C99BC}" srcOrd="1" destOrd="0" presId="urn:microsoft.com/office/officeart/2005/8/layout/orgChart1"/>
    <dgm:cxn modelId="{B03C167E-0AC3-4420-869F-6F2ADFCB3344}" srcId="{229EF3A8-F97A-47E5-9DD7-6D2EAA6C8903}" destId="{958B9644-D50D-42F2-AA9C-C75197F78EE3}" srcOrd="1" destOrd="0" parTransId="{71876CAF-49A7-4548-B1C3-CA329F17F9D0}" sibTransId="{5F8E9689-8E41-4919-9DD3-672F87E041F6}"/>
    <dgm:cxn modelId="{BFE9697F-2F08-4F6B-BAB2-F45001F7D857}" type="presOf" srcId="{6603CEB1-77F5-4F63-BEDA-2288EA6868AA}" destId="{E9A76FDA-E54E-4BAD-8732-EA384F23B938}" srcOrd="1" destOrd="0" presId="urn:microsoft.com/office/officeart/2005/8/layout/orgChart1"/>
    <dgm:cxn modelId="{83FE6D85-8990-458B-BF32-11A9D4D55E94}" type="presOf" srcId="{396F7CC6-A5F3-4C06-9171-4956616DBF67}" destId="{36A97FDA-4C84-4C2B-893B-8006C897DA7B}" srcOrd="0" destOrd="0" presId="urn:microsoft.com/office/officeart/2005/8/layout/orgChart1"/>
    <dgm:cxn modelId="{C7066A87-E8EB-402D-83D4-EAD4951A5EB2}" srcId="{23E00FBC-9C03-430B-A28B-8A3D68B842D0}" destId="{3D9DB16E-29FA-4DC8-BB0A-73B2637AC139}" srcOrd="0" destOrd="0" parTransId="{6BF8EBB3-3F4E-4174-9185-AB9597E39767}" sibTransId="{09D178E3-B0F1-42BF-80E3-89F3DD94A04B}"/>
    <dgm:cxn modelId="{D90D7489-01E0-48F2-9394-7346E45C5A3D}" srcId="{788FA9E6-CFBB-4254-ADAD-A736C2644D40}" destId="{396F7CC6-A5F3-4C06-9171-4956616DBF67}" srcOrd="0" destOrd="0" parTransId="{DAD28E8A-B2FE-4EE8-9D91-DB601132EEFE}" sibTransId="{1032E6B2-4DED-4B3F-9AE8-FDE0D38DFA2B}"/>
    <dgm:cxn modelId="{1836238C-0FDF-4B87-A906-8C05D66902D0}" type="presOf" srcId="{DAD28E8A-B2FE-4EE8-9D91-DB601132EEFE}" destId="{CBF21A1B-6E3F-4635-92D8-930583F051E2}" srcOrd="0" destOrd="0" presId="urn:microsoft.com/office/officeart/2005/8/layout/orgChart1"/>
    <dgm:cxn modelId="{638A0191-709C-42D3-A84E-15FA5EEF8358}" type="presOf" srcId="{958B9644-D50D-42F2-AA9C-C75197F78EE3}" destId="{483A5CE4-8F50-494B-8238-488D305AE2C3}" srcOrd="1" destOrd="0" presId="urn:microsoft.com/office/officeart/2005/8/layout/orgChart1"/>
    <dgm:cxn modelId="{2F4D4591-E3D0-429C-B9BF-5A376172AA07}" type="presOf" srcId="{2E6C65B5-C1B9-4195-8346-0C564F4504B6}" destId="{056E4276-1FFF-4304-9C77-827FB259E568}" srcOrd="0" destOrd="0" presId="urn:microsoft.com/office/officeart/2005/8/layout/orgChart1"/>
    <dgm:cxn modelId="{E78CF191-41DB-43E3-86EE-1B96F50C9C29}" type="presOf" srcId="{71876CAF-49A7-4548-B1C3-CA329F17F9D0}" destId="{BEFC6AB2-09DA-46E0-A446-A56716911575}" srcOrd="0" destOrd="0" presId="urn:microsoft.com/office/officeart/2005/8/layout/orgChart1"/>
    <dgm:cxn modelId="{98E5A393-0BA6-4C0A-B03A-9F57A975848E}" type="presOf" srcId="{0EDC8EDA-C99F-4E12-BE76-97E0AEADD452}" destId="{CF458DB9-F8BA-47FC-AEFD-ACB568F912B0}" srcOrd="0" destOrd="0" presId="urn:microsoft.com/office/officeart/2005/8/layout/orgChart1"/>
    <dgm:cxn modelId="{C91F8295-03C1-4E29-94C9-73B0DAFD2192}" srcId="{229EF3A8-F97A-47E5-9DD7-6D2EAA6C8903}" destId="{6603CEB1-77F5-4F63-BEDA-2288EA6868AA}" srcOrd="0" destOrd="0" parTransId="{92BB0C66-C641-4FF4-AF4C-B2DCFDDA74E6}" sibTransId="{EBADD650-271F-4AE5-890A-A267EFAD1C61}"/>
    <dgm:cxn modelId="{5C482A97-81B5-4DA2-A71B-2E3C89147CAD}" type="presOf" srcId="{788FA9E6-CFBB-4254-ADAD-A736C2644D40}" destId="{44BE6D18-A861-4D2C-A003-70EE0553A34A}" srcOrd="1" destOrd="0" presId="urn:microsoft.com/office/officeart/2005/8/layout/orgChart1"/>
    <dgm:cxn modelId="{EB3C849A-4014-473C-9B05-AFA5C12ABE12}" type="presOf" srcId="{F9494D81-7434-46B7-84A0-2AEAA5FB054E}" destId="{3712A387-8B54-4554-88E5-E7090270995F}" srcOrd="0" destOrd="0" presId="urn:microsoft.com/office/officeart/2005/8/layout/orgChart1"/>
    <dgm:cxn modelId="{ABFE6F9C-7C53-4F51-A94D-22795D04BD5B}" type="presOf" srcId="{85885C49-350D-42E7-835B-039991DA28CB}" destId="{6C4D9361-C380-4957-86C2-70F300BD5101}" srcOrd="1" destOrd="0" presId="urn:microsoft.com/office/officeart/2005/8/layout/orgChart1"/>
    <dgm:cxn modelId="{E445D49C-DAB7-4B5E-829B-3A8B360C0FE4}" type="presOf" srcId="{ADBB1BAC-4602-4643-B7FF-64F9F69FC192}" destId="{E4016AFF-9017-4BB8-9555-A40F114FA46C}" srcOrd="1" destOrd="0" presId="urn:microsoft.com/office/officeart/2005/8/layout/orgChart1"/>
    <dgm:cxn modelId="{27ABA89E-05FC-4C36-9B94-BC26DFE2166C}" type="presOf" srcId="{7DF76295-CB72-49A4-B811-01E0413FF50E}" destId="{6E4FDEB2-44A5-432B-A3C0-F23BD931A9EE}" srcOrd="0" destOrd="0" presId="urn:microsoft.com/office/officeart/2005/8/layout/orgChart1"/>
    <dgm:cxn modelId="{AC63BCA4-D4A3-48F9-8C0C-0AD77AF27906}" srcId="{ADBB1BAC-4602-4643-B7FF-64F9F69FC192}" destId="{F9494D81-7434-46B7-84A0-2AEAA5FB054E}" srcOrd="0" destOrd="0" parTransId="{0EDC8EDA-C99F-4E12-BE76-97E0AEADD452}" sibTransId="{D51A0FAF-DA10-43AE-B769-2088A178D4CF}"/>
    <dgm:cxn modelId="{D62563A7-10F7-4F76-971A-D8200B3FB94F}" type="presOf" srcId="{43A0957B-83C2-4F78-AB0B-1F957F0CFCF2}" destId="{47AE62BB-54D4-4B3C-BA22-2C99E9E412BD}" srcOrd="1" destOrd="0" presId="urn:microsoft.com/office/officeart/2005/8/layout/orgChart1"/>
    <dgm:cxn modelId="{19BB54A8-CE3A-479E-BA9C-29DE6ADF9178}" type="presOf" srcId="{43A0957B-83C2-4F78-AB0B-1F957F0CFCF2}" destId="{FDCBE62D-4318-49B6-949A-35FF8CF096AE}" srcOrd="0" destOrd="0" presId="urn:microsoft.com/office/officeart/2005/8/layout/orgChart1"/>
    <dgm:cxn modelId="{BDDF4BA9-BD73-4295-8D81-426EC590EDCC}" type="presOf" srcId="{229EF3A8-F97A-47E5-9DD7-6D2EAA6C8903}" destId="{40A75C54-023B-4456-8D17-1D388B2F3BCC}" srcOrd="1" destOrd="0" presId="urn:microsoft.com/office/officeart/2005/8/layout/orgChart1"/>
    <dgm:cxn modelId="{E5D400AB-9A69-4071-9F7D-0C3925643110}" srcId="{229EF3A8-F97A-47E5-9DD7-6D2EAA6C8903}" destId="{876595AE-5734-4582-BD2D-0033D9A45044}" srcOrd="3" destOrd="0" parTransId="{24A26F33-7F53-4830-9695-2A03CE6294B8}" sibTransId="{6BF5C1DE-8E5B-4FB1-B1E5-02556F3DDA9B}"/>
    <dgm:cxn modelId="{3299ACAF-D887-41AF-96B4-63D881CB6C4D}" type="presOf" srcId="{23E00FBC-9C03-430B-A28B-8A3D68B842D0}" destId="{2214F08B-E9AD-446A-B3FD-B7985167920E}" srcOrd="0" destOrd="0" presId="urn:microsoft.com/office/officeart/2005/8/layout/orgChart1"/>
    <dgm:cxn modelId="{96E6D7B0-44DC-4512-9853-09533AD595C2}" type="presOf" srcId="{22627389-5892-4AB1-B766-BEBC7D669CFA}" destId="{93F8382C-CD00-4C39-B282-60C35043AD53}" srcOrd="0" destOrd="0" presId="urn:microsoft.com/office/officeart/2005/8/layout/orgChart1"/>
    <dgm:cxn modelId="{AA305EB1-7F9C-47BA-8B08-D780DDD5CAB0}" type="presOf" srcId="{8AB63A8C-A889-45A7-8CD1-A2E3BFE033CD}" destId="{881D639A-B716-44E8-B83F-C82AE029D06D}" srcOrd="0" destOrd="0" presId="urn:microsoft.com/office/officeart/2005/8/layout/orgChart1"/>
    <dgm:cxn modelId="{3EB450B1-046F-4D7F-BE09-66871F8BD65F}" type="presOf" srcId="{E3512BF4-6548-4E96-8C75-B27EDA5412A2}" destId="{8790230E-BC26-46D5-9A8B-F230AD964723}" srcOrd="0" destOrd="0" presId="urn:microsoft.com/office/officeart/2005/8/layout/orgChart1"/>
    <dgm:cxn modelId="{0499D7B5-1DBB-438D-8253-5CAFAE321D50}" type="presOf" srcId="{0BC6DF08-9B9D-45B4-9A41-3CDED9963B49}" destId="{CE6292E5-1999-4419-9F60-F4ED3CD21CFA}" srcOrd="0" destOrd="0" presId="urn:microsoft.com/office/officeart/2005/8/layout/orgChart1"/>
    <dgm:cxn modelId="{80FD35BB-5CCC-47C1-AF14-FC29B041DB52}" srcId="{F9494D81-7434-46B7-84A0-2AEAA5FB054E}" destId="{85885C49-350D-42E7-835B-039991DA28CB}" srcOrd="1" destOrd="0" parTransId="{0BC6DF08-9B9D-45B4-9A41-3CDED9963B49}" sibTransId="{22A8424A-D715-4F25-A67D-70864FD095DD}"/>
    <dgm:cxn modelId="{BBB4FBBB-8873-4CEC-9347-879A14E280B7}" type="presOf" srcId="{85885C49-350D-42E7-835B-039991DA28CB}" destId="{432A9C60-4852-43A5-B701-736132323239}" srcOrd="0" destOrd="0" presId="urn:microsoft.com/office/officeart/2005/8/layout/orgChart1"/>
    <dgm:cxn modelId="{ADC78AC1-6164-4892-92BC-E90F5BAF1DBE}" type="presOf" srcId="{D52120F9-88CE-4320-B8E4-424E3A698E43}" destId="{7A3CB70C-4C18-45E8-8DE7-9BB3F92E3501}" srcOrd="0" destOrd="0" presId="urn:microsoft.com/office/officeart/2005/8/layout/orgChart1"/>
    <dgm:cxn modelId="{CA6AB0C1-6ED9-40F4-86B8-05DF02EBBDCA}" type="presOf" srcId="{876595AE-5734-4582-BD2D-0033D9A45044}" destId="{CB9B64EB-6544-4822-B608-23EA17DC1511}" srcOrd="0" destOrd="0" presId="urn:microsoft.com/office/officeart/2005/8/layout/orgChart1"/>
    <dgm:cxn modelId="{5CBB8FC2-36B6-4806-AAF3-688B9F742C84}" srcId="{A3E3D94C-EAD7-47A0-942C-22D23937F1A2}" destId="{F14AFA86-9F32-4E8E-B764-10CCF0B2CB91}" srcOrd="0" destOrd="0" parTransId="{E3512BF4-6548-4E96-8C75-B27EDA5412A2}" sibTransId="{8BAC7311-EAB4-4B95-A639-EA57E13B173D}"/>
    <dgm:cxn modelId="{C3F16CC5-CB1A-486F-BFDF-1728F6993EE8}" srcId="{6DC3F00A-780A-43EC-B771-8E53AC573371}" destId="{0C726173-73F2-43E9-9F58-E8F7E886B630}" srcOrd="2" destOrd="0" parTransId="{2E6C65B5-C1B9-4195-8346-0C564F4504B6}" sibTransId="{1DAA892C-0662-45F4-9A7B-3F738890E440}"/>
    <dgm:cxn modelId="{EBA92BC6-C835-4252-9099-2034A7C8A386}" type="presOf" srcId="{6E3BEF59-6A97-45C1-9E32-8084833D1555}" destId="{6D4CA255-3CD8-4746-BD5A-3D93DDF46138}" srcOrd="0" destOrd="0" presId="urn:microsoft.com/office/officeart/2005/8/layout/orgChart1"/>
    <dgm:cxn modelId="{34EF6FC7-A9E0-4E1B-A160-70BEF3E5D295}" type="presOf" srcId="{FE1EC52F-D969-4007-8913-2C14F3950C87}" destId="{A2C8D89F-CED8-4D3A-8FAB-3BBEE5B62676}" srcOrd="0" destOrd="0" presId="urn:microsoft.com/office/officeart/2005/8/layout/orgChart1"/>
    <dgm:cxn modelId="{750B38C8-7C49-4515-ACEF-D5005B1130D3}" type="presOf" srcId="{6E3BEF59-6A97-45C1-9E32-8084833D1555}" destId="{BAB3D9AB-48D0-4E32-8F4A-CBC922A19F78}" srcOrd="1" destOrd="0" presId="urn:microsoft.com/office/officeart/2005/8/layout/orgChart1"/>
    <dgm:cxn modelId="{47727FC8-AD7E-4AFF-8B71-4F207E69C52B}" srcId="{A3E3D94C-EAD7-47A0-942C-22D23937F1A2}" destId="{788FA9E6-CFBB-4254-ADAD-A736C2644D40}" srcOrd="2" destOrd="0" parTransId="{B7CE03E3-BA21-4D19-8C13-1F345EED818B}" sibTransId="{2605DF07-6254-4033-8013-E7AE55DE458A}"/>
    <dgm:cxn modelId="{F55DC3C9-5992-48D8-A8C1-20CF0FE20A33}" type="presOf" srcId="{128A2027-36FD-4828-A5EF-8293C3EAE3E1}" destId="{AFD949B7-7B70-412D-834C-07E035307F13}" srcOrd="1" destOrd="0" presId="urn:microsoft.com/office/officeart/2005/8/layout/orgChart1"/>
    <dgm:cxn modelId="{ADA5CDCA-9283-4448-AE4E-0C818169EA93}" srcId="{43A0957B-83C2-4F78-AB0B-1F957F0CFCF2}" destId="{8C554456-4771-42E6-94B1-CA5A621582FC}" srcOrd="1" destOrd="0" parTransId="{518470CB-8D09-423A-A89D-0E9BA1123664}" sibTransId="{132F946A-E6E9-4C7C-9377-4BAFF4484446}"/>
    <dgm:cxn modelId="{E8B1E0CD-F342-4FA4-A5A1-3AC834E40D46}" type="presOf" srcId="{879DA9ED-F272-4B1F-90E4-066684A2C65E}" destId="{F11607FE-3E11-4749-BECE-7DF4EE85635F}" srcOrd="1" destOrd="0" presId="urn:microsoft.com/office/officeart/2005/8/layout/orgChart1"/>
    <dgm:cxn modelId="{14C2F9CE-EECF-4944-A339-DAE0EFB1ED9F}" type="presOf" srcId="{AD1AEFE8-7448-42B3-BBDC-A2D06C050D5C}" destId="{C0E19D3E-FB48-440B-AD05-95E4E340B163}" srcOrd="1" destOrd="0" presId="urn:microsoft.com/office/officeart/2005/8/layout/orgChart1"/>
    <dgm:cxn modelId="{D92C96D0-34F2-4793-BC13-0B7D856BF7CE}" type="presOf" srcId="{2BE0DABD-1BE3-4C28-A9F6-3C3F77D30A0F}" destId="{B93F3340-844B-486E-90B1-C30E0E08BE0F}" srcOrd="0" destOrd="0" presId="urn:microsoft.com/office/officeart/2005/8/layout/orgChart1"/>
    <dgm:cxn modelId="{E9F180D2-B62C-4176-8DC8-E05E1BC8DDFC}" type="presOf" srcId="{B7AE7D58-A684-44AB-88E6-7D180EE128F4}" destId="{56869545-08BA-45D7-9573-0EF62C167ACF}" srcOrd="0" destOrd="0" presId="urn:microsoft.com/office/officeart/2005/8/layout/orgChart1"/>
    <dgm:cxn modelId="{34EF23D4-C96F-4CB7-9BE8-77DC1EFE4627}" type="presOf" srcId="{B7CE03E3-BA21-4D19-8C13-1F345EED818B}" destId="{CC884CA4-450A-48B4-9057-F0F434888F32}" srcOrd="0" destOrd="0" presId="urn:microsoft.com/office/officeart/2005/8/layout/orgChart1"/>
    <dgm:cxn modelId="{8A2584D5-CDEF-4F8F-89FD-84A9ACCA3DA2}" type="presOf" srcId="{879DA9ED-F272-4B1F-90E4-066684A2C65E}" destId="{26FF63A9-A77F-4F10-9136-911473DAB40D}" srcOrd="0" destOrd="0" presId="urn:microsoft.com/office/officeart/2005/8/layout/orgChart1"/>
    <dgm:cxn modelId="{63E95AD8-37EF-4142-88DF-C3B8D80290D5}" type="presOf" srcId="{518470CB-8D09-423A-A89D-0E9BA1123664}" destId="{4ADDE48D-CAFF-4AFD-9FD0-AC5A09F1ABFF}" srcOrd="0" destOrd="0" presId="urn:microsoft.com/office/officeart/2005/8/layout/orgChart1"/>
    <dgm:cxn modelId="{0C6D4DDE-5C9D-40F6-B3D4-A93DD7B0133A}" type="presOf" srcId="{AD1AEFE8-7448-42B3-BBDC-A2D06C050D5C}" destId="{7660A491-D6DD-4F6D-8866-C404062E9AE3}" srcOrd="0" destOrd="0" presId="urn:microsoft.com/office/officeart/2005/8/layout/orgChart1"/>
    <dgm:cxn modelId="{F1773BDF-8C46-481E-8FF4-995F3582D748}" srcId="{6DC3F00A-780A-43EC-B771-8E53AC573371}" destId="{03B37A93-3680-4504-B125-FE9DD923846B}" srcOrd="1" destOrd="0" parTransId="{D52120F9-88CE-4320-B8E4-424E3A698E43}" sibTransId="{20E7B2EF-D218-4CD6-A0FF-B878E4EC13F8}"/>
    <dgm:cxn modelId="{FDDDE1E0-F2D3-48E4-8F67-EBDB2C47E6EE}" srcId="{F9494D81-7434-46B7-84A0-2AEAA5FB054E}" destId="{128A2027-36FD-4828-A5EF-8293C3EAE3E1}" srcOrd="2" destOrd="0" parTransId="{44063B80-4802-4DAD-8C1E-61CEE848BBB9}" sibTransId="{1D0E31DA-C6C1-4636-BBC4-F411DF6F917A}"/>
    <dgm:cxn modelId="{06449DE4-C2F4-46DE-8EDB-3BCA2DB977D1}" type="presOf" srcId="{23392C9C-CF04-47FF-ACC1-23CDBBD28D05}" destId="{BC39FB82-C95F-454E-9AAF-40A28C188B98}" srcOrd="0" destOrd="0" presId="urn:microsoft.com/office/officeart/2005/8/layout/orgChart1"/>
    <dgm:cxn modelId="{277C05E7-7420-4B8D-8833-1002ECA2F1C8}" type="presOf" srcId="{1170F312-1E60-4EA8-8E06-B24E87A6FFA5}" destId="{8F274F44-B935-4EFD-A9AB-C62144AE589E}" srcOrd="1" destOrd="0" presId="urn:microsoft.com/office/officeart/2005/8/layout/orgChart1"/>
    <dgm:cxn modelId="{07FA0EE7-5CC1-4E5A-8FC7-42508E4C5BE5}" srcId="{F9494D81-7434-46B7-84A0-2AEAA5FB054E}" destId="{6E3BEF59-6A97-45C1-9E32-8084833D1555}" srcOrd="0" destOrd="0" parTransId="{2BE0DABD-1BE3-4C28-A9F6-3C3F77D30A0F}" sibTransId="{6A0EE246-9464-4596-BB72-19006C4F8D01}"/>
    <dgm:cxn modelId="{229AB8E7-E095-44BB-BBAF-B295F54DB95E}" type="presOf" srcId="{C2BCE009-EF65-4FA7-A2BE-F25A86A17A5A}" destId="{1B2F9900-7458-4D24-A9F2-47ECD65DD21F}" srcOrd="0" destOrd="0" presId="urn:microsoft.com/office/officeart/2005/8/layout/orgChart1"/>
    <dgm:cxn modelId="{AA30C9E7-B6CF-484E-BEA4-C641FD3FB75A}" srcId="{43A0957B-83C2-4F78-AB0B-1F957F0CFCF2}" destId="{C2BCE009-EF65-4FA7-A2BE-F25A86A17A5A}" srcOrd="0" destOrd="0" parTransId="{96A6A1BC-EDAE-4728-903A-010DDFDD62A6}" sibTransId="{F91E43EF-BD15-4109-9714-BC53897A4051}"/>
    <dgm:cxn modelId="{5129B7ED-15DD-46BE-8B12-BBC093A9A492}" srcId="{6DC3F00A-780A-43EC-B771-8E53AC573371}" destId="{B0535608-D66B-43E4-A8F4-E32E181892A2}" srcOrd="0" destOrd="0" parTransId="{B7AE7D58-A684-44AB-88E6-7D180EE128F4}" sibTransId="{DA13AAA0-309C-4D21-9E33-A35B8FB0229D}"/>
    <dgm:cxn modelId="{AD2839EF-612B-4412-A7C3-50B792C97D51}" type="presOf" srcId="{9A49C5BA-397A-4451-8F02-C74F8244DEB9}" destId="{7B84EF23-A001-4793-AD49-11C77B57BE2B}" srcOrd="0" destOrd="0" presId="urn:microsoft.com/office/officeart/2005/8/layout/orgChart1"/>
    <dgm:cxn modelId="{270C49F2-8B15-49D1-A95D-79BC654950CC}" type="presOf" srcId="{F850A7A4-7A0D-4424-9590-EFAE5A2B2CD2}" destId="{1524079C-0817-46A2-A235-163BDE3EE2C2}" srcOrd="0" destOrd="0" presId="urn:microsoft.com/office/officeart/2005/8/layout/orgChart1"/>
    <dgm:cxn modelId="{2BA284F3-2462-447F-B332-27316122B0B6}" type="presOf" srcId="{03B37A93-3680-4504-B125-FE9DD923846B}" destId="{3BCD1154-3441-43C2-9F11-C823FD1CD8D0}" srcOrd="0" destOrd="0" presId="urn:microsoft.com/office/officeart/2005/8/layout/orgChart1"/>
    <dgm:cxn modelId="{002B16FB-DD25-48D6-B966-A34D383C5A5D}" type="presOf" srcId="{6DC3F00A-780A-43EC-B771-8E53AC573371}" destId="{A13E3FBE-C264-405D-A14B-988901BE3552}" srcOrd="0" destOrd="0" presId="urn:microsoft.com/office/officeart/2005/8/layout/orgChart1"/>
    <dgm:cxn modelId="{1CC8E3FB-2785-4953-95C8-B2F1E25A334E}" srcId="{ADBB1BAC-4602-4643-B7FF-64F9F69FC192}" destId="{229EF3A8-F97A-47E5-9DD7-6D2EAA6C8903}" srcOrd="1" destOrd="0" parTransId="{BD6D9793-DD97-4EDC-AD99-20D49815789E}" sibTransId="{EE0A88C7-0EF4-4DC1-814E-66DF0133BC1D}"/>
    <dgm:cxn modelId="{A08087FC-7AD4-4D1B-8217-F2226D1A7097}" type="presOf" srcId="{6603CEB1-77F5-4F63-BEDA-2288EA6868AA}" destId="{A5651555-6739-4C35-B182-960FB901E8F5}" srcOrd="0" destOrd="0" presId="urn:microsoft.com/office/officeart/2005/8/layout/orgChart1"/>
    <dgm:cxn modelId="{2BE71DFD-4E4D-4DD5-A250-E6618227E409}" srcId="{788FA9E6-CFBB-4254-ADAD-A736C2644D40}" destId="{AD1AEFE8-7448-42B3-BBDC-A2D06C050D5C}" srcOrd="2" destOrd="0" parTransId="{B7288CC4-6CD3-43A6-AD70-D094ED015E43}" sibTransId="{C630B60C-857D-4E90-9A04-A99ACC800C65}"/>
    <dgm:cxn modelId="{242251A3-0008-431D-9AA4-8AD7E77DC430}" type="presParOf" srcId="{2214F08B-E9AD-446A-B3FD-B7985167920E}" destId="{89FC5D54-40E3-4FB4-8E53-8246A7545FB8}" srcOrd="0" destOrd="0" presId="urn:microsoft.com/office/officeart/2005/8/layout/orgChart1"/>
    <dgm:cxn modelId="{30764D80-DA24-4558-9594-1A73FA467857}" type="presParOf" srcId="{89FC5D54-40E3-4FB4-8E53-8246A7545FB8}" destId="{165FE52A-8B44-4BD6-BFCA-AA21E643D9E2}" srcOrd="0" destOrd="0" presId="urn:microsoft.com/office/officeart/2005/8/layout/orgChart1"/>
    <dgm:cxn modelId="{CD192937-A026-423F-9824-E3E7D8CA3A90}" type="presParOf" srcId="{165FE52A-8B44-4BD6-BFCA-AA21E643D9E2}" destId="{6D103C1D-B43E-419E-9016-B97AA283749A}" srcOrd="0" destOrd="0" presId="urn:microsoft.com/office/officeart/2005/8/layout/orgChart1"/>
    <dgm:cxn modelId="{F064194A-E6A9-46CB-906F-46C09164F990}" type="presParOf" srcId="{165FE52A-8B44-4BD6-BFCA-AA21E643D9E2}" destId="{1326294E-C10A-4E12-A961-241A87BA14C6}" srcOrd="1" destOrd="0" presId="urn:microsoft.com/office/officeart/2005/8/layout/orgChart1"/>
    <dgm:cxn modelId="{78C0061A-9856-4E2E-9AA7-5055D31C8669}" type="presParOf" srcId="{89FC5D54-40E3-4FB4-8E53-8246A7545FB8}" destId="{63FFD961-639F-454D-8792-FCA79D16B63F}" srcOrd="1" destOrd="0" presId="urn:microsoft.com/office/officeart/2005/8/layout/orgChart1"/>
    <dgm:cxn modelId="{E8B5D97C-3D82-4E69-AB6D-0EB8CFC643BF}" type="presParOf" srcId="{63FFD961-639F-454D-8792-FCA79D16B63F}" destId="{C9C6EF14-9357-42AF-8F42-19D60BCA2146}" srcOrd="0" destOrd="0" presId="urn:microsoft.com/office/officeart/2005/8/layout/orgChart1"/>
    <dgm:cxn modelId="{00EDC31B-EF76-4D77-8892-79EF79E7E038}" type="presParOf" srcId="{63FFD961-639F-454D-8792-FCA79D16B63F}" destId="{CC21A0BA-0A82-4F07-A252-DB485DB0391D}" srcOrd="1" destOrd="0" presId="urn:microsoft.com/office/officeart/2005/8/layout/orgChart1"/>
    <dgm:cxn modelId="{A5123C3B-3618-44BD-A376-050264D4895C}" type="presParOf" srcId="{CC21A0BA-0A82-4F07-A252-DB485DB0391D}" destId="{3166F0C0-08B3-4425-8F8F-04E21F644A4D}" srcOrd="0" destOrd="0" presId="urn:microsoft.com/office/officeart/2005/8/layout/orgChart1"/>
    <dgm:cxn modelId="{8AE958B3-8A5C-45A8-AC08-2C5B94C185F4}" type="presParOf" srcId="{3166F0C0-08B3-4425-8F8F-04E21F644A4D}" destId="{26FF63A9-A77F-4F10-9136-911473DAB40D}" srcOrd="0" destOrd="0" presId="urn:microsoft.com/office/officeart/2005/8/layout/orgChart1"/>
    <dgm:cxn modelId="{FA9C3858-3848-40D8-8B78-CAA49BB22A41}" type="presParOf" srcId="{3166F0C0-08B3-4425-8F8F-04E21F644A4D}" destId="{F11607FE-3E11-4749-BECE-7DF4EE85635F}" srcOrd="1" destOrd="0" presId="urn:microsoft.com/office/officeart/2005/8/layout/orgChart1"/>
    <dgm:cxn modelId="{24B0E415-1F56-40D9-B651-2EAC7AF89FAD}" type="presParOf" srcId="{CC21A0BA-0A82-4F07-A252-DB485DB0391D}" destId="{8D8C3139-F066-451A-99A7-83250EE78EE3}" srcOrd="1" destOrd="0" presId="urn:microsoft.com/office/officeart/2005/8/layout/orgChart1"/>
    <dgm:cxn modelId="{22B76511-9DE4-4D20-9F12-1FDB9ED23E16}" type="presParOf" srcId="{8D8C3139-F066-451A-99A7-83250EE78EE3}" destId="{D74CBF18-A8AF-4FD3-9536-4BED5F20A080}" srcOrd="0" destOrd="0" presId="urn:microsoft.com/office/officeart/2005/8/layout/orgChart1"/>
    <dgm:cxn modelId="{211E3EB6-12BB-48F6-86CA-2612111287B8}" type="presParOf" srcId="{8D8C3139-F066-451A-99A7-83250EE78EE3}" destId="{E3B65015-22D3-4497-B873-BE5535B445C1}" srcOrd="1" destOrd="0" presId="urn:microsoft.com/office/officeart/2005/8/layout/orgChart1"/>
    <dgm:cxn modelId="{6EDDD154-F962-4570-92E4-2B5ABD906283}" type="presParOf" srcId="{E3B65015-22D3-4497-B873-BE5535B445C1}" destId="{4D0C23D1-64E2-48B7-B9B6-42A28A455466}" srcOrd="0" destOrd="0" presId="urn:microsoft.com/office/officeart/2005/8/layout/orgChart1"/>
    <dgm:cxn modelId="{B06BF2F7-5F39-4732-9706-C36AB6AE8F13}" type="presParOf" srcId="{4D0C23D1-64E2-48B7-B9B6-42A28A455466}" destId="{08B4625C-1BFC-488F-9B24-83F2064B3C18}" srcOrd="0" destOrd="0" presId="urn:microsoft.com/office/officeart/2005/8/layout/orgChart1"/>
    <dgm:cxn modelId="{2E54AA2C-8D2A-4B4B-9BBF-F284B29BE42E}" type="presParOf" srcId="{4D0C23D1-64E2-48B7-B9B6-42A28A455466}" destId="{E4016AFF-9017-4BB8-9555-A40F114FA46C}" srcOrd="1" destOrd="0" presId="urn:microsoft.com/office/officeart/2005/8/layout/orgChart1"/>
    <dgm:cxn modelId="{8E4D4786-0A3A-433D-9BC1-64A4F106B896}" type="presParOf" srcId="{E3B65015-22D3-4497-B873-BE5535B445C1}" destId="{D0FB4261-27B2-423C-BCF9-3910323D269E}" srcOrd="1" destOrd="0" presId="urn:microsoft.com/office/officeart/2005/8/layout/orgChart1"/>
    <dgm:cxn modelId="{1D686BC7-E46B-4CD5-8075-D593D13F5964}" type="presParOf" srcId="{D0FB4261-27B2-423C-BCF9-3910323D269E}" destId="{CF458DB9-F8BA-47FC-AEFD-ACB568F912B0}" srcOrd="0" destOrd="0" presId="urn:microsoft.com/office/officeart/2005/8/layout/orgChart1"/>
    <dgm:cxn modelId="{0A36DD66-90EC-4238-80C2-867F9F53AE41}" type="presParOf" srcId="{D0FB4261-27B2-423C-BCF9-3910323D269E}" destId="{AE38C85C-A792-47C3-9290-782D49AE3C3F}" srcOrd="1" destOrd="0" presId="urn:microsoft.com/office/officeart/2005/8/layout/orgChart1"/>
    <dgm:cxn modelId="{B1EA714F-9136-4B2F-9CB5-91F6653B3720}" type="presParOf" srcId="{AE38C85C-A792-47C3-9290-782D49AE3C3F}" destId="{AD63FE51-CBE5-49BA-A299-EAA04F44762E}" srcOrd="0" destOrd="0" presId="urn:microsoft.com/office/officeart/2005/8/layout/orgChart1"/>
    <dgm:cxn modelId="{B1F2DECC-A65B-483C-B7C4-0F05AC5FDA8F}" type="presParOf" srcId="{AD63FE51-CBE5-49BA-A299-EAA04F44762E}" destId="{3712A387-8B54-4554-88E5-E7090270995F}" srcOrd="0" destOrd="0" presId="urn:microsoft.com/office/officeart/2005/8/layout/orgChart1"/>
    <dgm:cxn modelId="{B3A85EC7-65DC-4F14-A9E3-ED9150A438DD}" type="presParOf" srcId="{AD63FE51-CBE5-49BA-A299-EAA04F44762E}" destId="{0F6AB114-9777-4761-9ADA-5EDA5BC81807}" srcOrd="1" destOrd="0" presId="urn:microsoft.com/office/officeart/2005/8/layout/orgChart1"/>
    <dgm:cxn modelId="{1522DD0B-0B1B-43D7-B808-8258DC60C8C7}" type="presParOf" srcId="{AE38C85C-A792-47C3-9290-782D49AE3C3F}" destId="{714C77DE-D69E-40C0-91E7-3BD595339E85}" srcOrd="1" destOrd="0" presId="urn:microsoft.com/office/officeart/2005/8/layout/orgChart1"/>
    <dgm:cxn modelId="{A93D3C16-0754-471D-A82C-C132A9E55E87}" type="presParOf" srcId="{AE38C85C-A792-47C3-9290-782D49AE3C3F}" destId="{E58E7991-F612-4C15-B493-B75ECFBE347D}" srcOrd="2" destOrd="0" presId="urn:microsoft.com/office/officeart/2005/8/layout/orgChart1"/>
    <dgm:cxn modelId="{58B71CBF-FD24-44C4-91E3-47C0E80BF2DD}" type="presParOf" srcId="{E58E7991-F612-4C15-B493-B75ECFBE347D}" destId="{B93F3340-844B-486E-90B1-C30E0E08BE0F}" srcOrd="0" destOrd="0" presId="urn:microsoft.com/office/officeart/2005/8/layout/orgChart1"/>
    <dgm:cxn modelId="{98F83028-CE52-478B-8239-9BE680A3B290}" type="presParOf" srcId="{E58E7991-F612-4C15-B493-B75ECFBE347D}" destId="{B3FD54EA-34D8-4099-816D-82C47D4D789A}" srcOrd="1" destOrd="0" presId="urn:microsoft.com/office/officeart/2005/8/layout/orgChart1"/>
    <dgm:cxn modelId="{B41E8B57-AF22-4538-817A-CC70890DC1FB}" type="presParOf" srcId="{B3FD54EA-34D8-4099-816D-82C47D4D789A}" destId="{F198B07A-BD94-4C51-A2DB-D01629529D7A}" srcOrd="0" destOrd="0" presId="urn:microsoft.com/office/officeart/2005/8/layout/orgChart1"/>
    <dgm:cxn modelId="{9245809B-A9EF-4EAB-B0B1-EC2494427C7E}" type="presParOf" srcId="{F198B07A-BD94-4C51-A2DB-D01629529D7A}" destId="{6D4CA255-3CD8-4746-BD5A-3D93DDF46138}" srcOrd="0" destOrd="0" presId="urn:microsoft.com/office/officeart/2005/8/layout/orgChart1"/>
    <dgm:cxn modelId="{A4801471-BA6B-4E91-BFE8-D1C81EC425E9}" type="presParOf" srcId="{F198B07A-BD94-4C51-A2DB-D01629529D7A}" destId="{BAB3D9AB-48D0-4E32-8F4A-CBC922A19F78}" srcOrd="1" destOrd="0" presId="urn:microsoft.com/office/officeart/2005/8/layout/orgChart1"/>
    <dgm:cxn modelId="{DA7054A2-0790-4588-82DE-1D1E5CCE6330}" type="presParOf" srcId="{B3FD54EA-34D8-4099-816D-82C47D4D789A}" destId="{B03110DA-6221-474F-B4B8-5C85E06221BB}" srcOrd="1" destOrd="0" presId="urn:microsoft.com/office/officeart/2005/8/layout/orgChart1"/>
    <dgm:cxn modelId="{1E26B9A0-2DE4-4AF7-B51A-3CE7B1C6B4A9}" type="presParOf" srcId="{B3FD54EA-34D8-4099-816D-82C47D4D789A}" destId="{66D90F7B-0BA2-400B-81FC-3A59D07C75A4}" srcOrd="2" destOrd="0" presId="urn:microsoft.com/office/officeart/2005/8/layout/orgChart1"/>
    <dgm:cxn modelId="{391384F7-92DE-461C-AF49-76A5AD9EA7CF}" type="presParOf" srcId="{E58E7991-F612-4C15-B493-B75ECFBE347D}" destId="{CE6292E5-1999-4419-9F60-F4ED3CD21CFA}" srcOrd="2" destOrd="0" presId="urn:microsoft.com/office/officeart/2005/8/layout/orgChart1"/>
    <dgm:cxn modelId="{A7B90268-93E3-4429-BF21-0D9F69F5D223}" type="presParOf" srcId="{E58E7991-F612-4C15-B493-B75ECFBE347D}" destId="{229CA61F-AB16-46BA-82C1-ECB230676EE2}" srcOrd="3" destOrd="0" presId="urn:microsoft.com/office/officeart/2005/8/layout/orgChart1"/>
    <dgm:cxn modelId="{FFA10E69-6BFA-4E10-9B2F-DFD1EDFA9C4F}" type="presParOf" srcId="{229CA61F-AB16-46BA-82C1-ECB230676EE2}" destId="{0C3A2EEF-C55B-4C06-A1D2-6447BEDD0F42}" srcOrd="0" destOrd="0" presId="urn:microsoft.com/office/officeart/2005/8/layout/orgChart1"/>
    <dgm:cxn modelId="{297C94C0-A662-49C1-B4B7-8D0DECAA4A04}" type="presParOf" srcId="{0C3A2EEF-C55B-4C06-A1D2-6447BEDD0F42}" destId="{432A9C60-4852-43A5-B701-736132323239}" srcOrd="0" destOrd="0" presId="urn:microsoft.com/office/officeart/2005/8/layout/orgChart1"/>
    <dgm:cxn modelId="{F1671139-345B-4048-8853-A3A30B3B3B96}" type="presParOf" srcId="{0C3A2EEF-C55B-4C06-A1D2-6447BEDD0F42}" destId="{6C4D9361-C380-4957-86C2-70F300BD5101}" srcOrd="1" destOrd="0" presId="urn:microsoft.com/office/officeart/2005/8/layout/orgChart1"/>
    <dgm:cxn modelId="{340CC345-B996-4274-9F70-FC26DBFB3DB6}" type="presParOf" srcId="{229CA61F-AB16-46BA-82C1-ECB230676EE2}" destId="{37E3FDAA-FC1E-4AA6-97EC-32E907560B54}" srcOrd="1" destOrd="0" presId="urn:microsoft.com/office/officeart/2005/8/layout/orgChart1"/>
    <dgm:cxn modelId="{FC0596E0-FE7E-4AB9-B666-0E672F2DCD32}" type="presParOf" srcId="{229CA61F-AB16-46BA-82C1-ECB230676EE2}" destId="{69C1FDD8-4515-41FC-831C-BF9AD133B8A0}" srcOrd="2" destOrd="0" presId="urn:microsoft.com/office/officeart/2005/8/layout/orgChart1"/>
    <dgm:cxn modelId="{E733AA57-956B-4F81-BD0C-2F028A4A3119}" type="presParOf" srcId="{E58E7991-F612-4C15-B493-B75ECFBE347D}" destId="{89C4239F-3350-4FD7-8FD9-0C211188496B}" srcOrd="4" destOrd="0" presId="urn:microsoft.com/office/officeart/2005/8/layout/orgChart1"/>
    <dgm:cxn modelId="{559D1A9A-933F-4930-A554-DAC2EEE99ED9}" type="presParOf" srcId="{E58E7991-F612-4C15-B493-B75ECFBE347D}" destId="{27C30DF6-7006-4325-A974-00EEEF735AF1}" srcOrd="5" destOrd="0" presId="urn:microsoft.com/office/officeart/2005/8/layout/orgChart1"/>
    <dgm:cxn modelId="{1E0C51C2-F496-4579-9817-B28FB867E41D}" type="presParOf" srcId="{27C30DF6-7006-4325-A974-00EEEF735AF1}" destId="{CF77C997-3AB0-430E-8479-0AB6CE1C5EED}" srcOrd="0" destOrd="0" presId="urn:microsoft.com/office/officeart/2005/8/layout/orgChart1"/>
    <dgm:cxn modelId="{23C7D917-0BF2-4898-8A09-F59C5E1A87FB}" type="presParOf" srcId="{CF77C997-3AB0-430E-8479-0AB6CE1C5EED}" destId="{FF969410-E80E-45DE-84B7-7FE30194CE99}" srcOrd="0" destOrd="0" presId="urn:microsoft.com/office/officeart/2005/8/layout/orgChart1"/>
    <dgm:cxn modelId="{76EED485-C5B9-49A0-8924-AF3447DB3FD2}" type="presParOf" srcId="{CF77C997-3AB0-430E-8479-0AB6CE1C5EED}" destId="{AFD949B7-7B70-412D-834C-07E035307F13}" srcOrd="1" destOrd="0" presId="urn:microsoft.com/office/officeart/2005/8/layout/orgChart1"/>
    <dgm:cxn modelId="{C7B78CF0-E0E8-4B54-AABE-C4D7E199DDED}" type="presParOf" srcId="{27C30DF6-7006-4325-A974-00EEEF735AF1}" destId="{B8C15F71-3940-4C6A-84ED-6011E6B8D876}" srcOrd="1" destOrd="0" presId="urn:microsoft.com/office/officeart/2005/8/layout/orgChart1"/>
    <dgm:cxn modelId="{E69EA451-2625-4E1E-818D-CD2106CEFEA3}" type="presParOf" srcId="{27C30DF6-7006-4325-A974-00EEEF735AF1}" destId="{833C70A9-0FAB-4E3B-B44F-84E9FD39C756}" srcOrd="2" destOrd="0" presId="urn:microsoft.com/office/officeart/2005/8/layout/orgChart1"/>
    <dgm:cxn modelId="{0F799679-A8AB-4A4B-8C4E-9B31F6094E2D}" type="presParOf" srcId="{E58E7991-F612-4C15-B493-B75ECFBE347D}" destId="{B70C08F5-6D49-4A69-9951-137D3ECF20DE}" srcOrd="6" destOrd="0" presId="urn:microsoft.com/office/officeart/2005/8/layout/orgChart1"/>
    <dgm:cxn modelId="{BF3BF862-A9BA-4075-9936-9304F3C0C680}" type="presParOf" srcId="{E58E7991-F612-4C15-B493-B75ECFBE347D}" destId="{7B9F6AF8-0F5E-45FC-81B2-7D905D1514E4}" srcOrd="7" destOrd="0" presId="urn:microsoft.com/office/officeart/2005/8/layout/orgChart1"/>
    <dgm:cxn modelId="{E0E58990-EC85-436D-B0EC-8FA8B1289C03}" type="presParOf" srcId="{7B9F6AF8-0F5E-45FC-81B2-7D905D1514E4}" destId="{6EECFF27-CC50-49B7-B32A-4CD9F4971955}" srcOrd="0" destOrd="0" presId="urn:microsoft.com/office/officeart/2005/8/layout/orgChart1"/>
    <dgm:cxn modelId="{E3EA207F-EEE9-4567-822A-1CB72FD0AFE7}" type="presParOf" srcId="{6EECFF27-CC50-49B7-B32A-4CD9F4971955}" destId="{A2C8D89F-CED8-4D3A-8FAB-3BBEE5B62676}" srcOrd="0" destOrd="0" presId="urn:microsoft.com/office/officeart/2005/8/layout/orgChart1"/>
    <dgm:cxn modelId="{DBBE8CDF-77C7-40C5-A829-77C31AFE4C40}" type="presParOf" srcId="{6EECFF27-CC50-49B7-B32A-4CD9F4971955}" destId="{CC72A434-32C8-4CFF-9A3A-52759BBE5AB2}" srcOrd="1" destOrd="0" presId="urn:microsoft.com/office/officeart/2005/8/layout/orgChart1"/>
    <dgm:cxn modelId="{273EE7E3-4183-4520-9272-A897DA745E1E}" type="presParOf" srcId="{7B9F6AF8-0F5E-45FC-81B2-7D905D1514E4}" destId="{6B48DE6C-254A-4BAC-8B33-D276489CE6D1}" srcOrd="1" destOrd="0" presId="urn:microsoft.com/office/officeart/2005/8/layout/orgChart1"/>
    <dgm:cxn modelId="{F4FA16CF-E73D-48CE-9134-619A7E3CCD75}" type="presParOf" srcId="{7B9F6AF8-0F5E-45FC-81B2-7D905D1514E4}" destId="{19D08DF8-453E-4B9D-8623-11406605CAEB}" srcOrd="2" destOrd="0" presId="urn:microsoft.com/office/officeart/2005/8/layout/orgChart1"/>
    <dgm:cxn modelId="{EC090542-4866-4739-AACB-4FD8F26BA76C}" type="presParOf" srcId="{D0FB4261-27B2-423C-BCF9-3910323D269E}" destId="{ABB52325-E7B3-41F4-AB47-44EFE50810D0}" srcOrd="2" destOrd="0" presId="urn:microsoft.com/office/officeart/2005/8/layout/orgChart1"/>
    <dgm:cxn modelId="{9F8BB85C-ED6C-44A8-9840-15D52B227139}" type="presParOf" srcId="{D0FB4261-27B2-423C-BCF9-3910323D269E}" destId="{EAD36F0F-D1BF-4F4C-8D95-F5F7FCCFC199}" srcOrd="3" destOrd="0" presId="urn:microsoft.com/office/officeart/2005/8/layout/orgChart1"/>
    <dgm:cxn modelId="{4AAEE8DA-2D74-4153-9B73-BC06E3CA02D8}" type="presParOf" srcId="{EAD36F0F-D1BF-4F4C-8D95-F5F7FCCFC199}" destId="{6ECE661E-F270-48FA-83E9-680FD5C5385D}" srcOrd="0" destOrd="0" presId="urn:microsoft.com/office/officeart/2005/8/layout/orgChart1"/>
    <dgm:cxn modelId="{FEF5CDA6-C6B6-42B7-94B1-14D41713B922}" type="presParOf" srcId="{6ECE661E-F270-48FA-83E9-680FD5C5385D}" destId="{D6D2D71C-E38C-4AD2-9A09-DADACC7FE258}" srcOrd="0" destOrd="0" presId="urn:microsoft.com/office/officeart/2005/8/layout/orgChart1"/>
    <dgm:cxn modelId="{44702A1A-E8D4-4BD3-AE36-84516832CE96}" type="presParOf" srcId="{6ECE661E-F270-48FA-83E9-680FD5C5385D}" destId="{40A75C54-023B-4456-8D17-1D388B2F3BCC}" srcOrd="1" destOrd="0" presId="urn:microsoft.com/office/officeart/2005/8/layout/orgChart1"/>
    <dgm:cxn modelId="{3CBF5F4C-3A99-4E38-B890-F036BFB5794F}" type="presParOf" srcId="{EAD36F0F-D1BF-4F4C-8D95-F5F7FCCFC199}" destId="{AABCF772-4DF3-4894-81D8-9B9EB9D64F75}" srcOrd="1" destOrd="0" presId="urn:microsoft.com/office/officeart/2005/8/layout/orgChart1"/>
    <dgm:cxn modelId="{21789029-BE20-4D3B-9EF5-8C8558A5DC62}" type="presParOf" srcId="{EAD36F0F-D1BF-4F4C-8D95-F5F7FCCFC199}" destId="{3015D487-6F16-4623-9804-0DC700BBD4B2}" srcOrd="2" destOrd="0" presId="urn:microsoft.com/office/officeart/2005/8/layout/orgChart1"/>
    <dgm:cxn modelId="{E7605A01-2B2D-4DE7-9335-431A1625B951}" type="presParOf" srcId="{3015D487-6F16-4623-9804-0DC700BBD4B2}" destId="{5A0791D7-B148-432F-941D-EC241379DA5E}" srcOrd="0" destOrd="0" presId="urn:microsoft.com/office/officeart/2005/8/layout/orgChart1"/>
    <dgm:cxn modelId="{2342E78E-3EC2-417D-B58E-E41CC4C0FA7F}" type="presParOf" srcId="{3015D487-6F16-4623-9804-0DC700BBD4B2}" destId="{DA469B7F-DABF-4AC1-9F12-7648FA12611E}" srcOrd="1" destOrd="0" presId="urn:microsoft.com/office/officeart/2005/8/layout/orgChart1"/>
    <dgm:cxn modelId="{46D6F137-0E13-4531-8546-176AEDE8C176}" type="presParOf" srcId="{DA469B7F-DABF-4AC1-9F12-7648FA12611E}" destId="{FF01D531-6AE0-4513-B3D5-BADE498CAC91}" srcOrd="0" destOrd="0" presId="urn:microsoft.com/office/officeart/2005/8/layout/orgChart1"/>
    <dgm:cxn modelId="{CDF97B14-C5F2-4ECC-AE3B-392E91C808AE}" type="presParOf" srcId="{FF01D531-6AE0-4513-B3D5-BADE498CAC91}" destId="{A5651555-6739-4C35-B182-960FB901E8F5}" srcOrd="0" destOrd="0" presId="urn:microsoft.com/office/officeart/2005/8/layout/orgChart1"/>
    <dgm:cxn modelId="{8EEBFE8B-08A0-4424-99A4-06FF7CBD4EE0}" type="presParOf" srcId="{FF01D531-6AE0-4513-B3D5-BADE498CAC91}" destId="{E9A76FDA-E54E-4BAD-8732-EA384F23B938}" srcOrd="1" destOrd="0" presId="urn:microsoft.com/office/officeart/2005/8/layout/orgChart1"/>
    <dgm:cxn modelId="{C43E4271-C5CF-4E65-94FA-08ACAF629067}" type="presParOf" srcId="{DA469B7F-DABF-4AC1-9F12-7648FA12611E}" destId="{CA23E983-4485-463E-8DC6-79ECBD09FB2E}" srcOrd="1" destOrd="0" presId="urn:microsoft.com/office/officeart/2005/8/layout/orgChart1"/>
    <dgm:cxn modelId="{AC5A0C92-070E-4119-AA5B-3001ED4005AC}" type="presParOf" srcId="{DA469B7F-DABF-4AC1-9F12-7648FA12611E}" destId="{D4E93466-1F0A-4838-8122-EBBA790EF5F4}" srcOrd="2" destOrd="0" presId="urn:microsoft.com/office/officeart/2005/8/layout/orgChart1"/>
    <dgm:cxn modelId="{288C0960-075D-4CCB-A7E8-7CCEA67FCAFF}" type="presParOf" srcId="{3015D487-6F16-4623-9804-0DC700BBD4B2}" destId="{BEFC6AB2-09DA-46E0-A446-A56716911575}" srcOrd="2" destOrd="0" presId="urn:microsoft.com/office/officeart/2005/8/layout/orgChart1"/>
    <dgm:cxn modelId="{2BB9C81A-9D28-4C95-9CE7-243340F38F6D}" type="presParOf" srcId="{3015D487-6F16-4623-9804-0DC700BBD4B2}" destId="{705DA207-B96C-49BC-8C53-F08610701303}" srcOrd="3" destOrd="0" presId="urn:microsoft.com/office/officeart/2005/8/layout/orgChart1"/>
    <dgm:cxn modelId="{C3B9AFAB-9D97-4E65-8C06-D92943413494}" type="presParOf" srcId="{705DA207-B96C-49BC-8C53-F08610701303}" destId="{D05DA6FF-E490-457D-8271-CEAD335BD0A8}" srcOrd="0" destOrd="0" presId="urn:microsoft.com/office/officeart/2005/8/layout/orgChart1"/>
    <dgm:cxn modelId="{EB9350AC-5381-4D88-AF94-CF8021C383A9}" type="presParOf" srcId="{D05DA6FF-E490-457D-8271-CEAD335BD0A8}" destId="{722411AF-4818-4424-91A9-8AE5BFE274C6}" srcOrd="0" destOrd="0" presId="urn:microsoft.com/office/officeart/2005/8/layout/orgChart1"/>
    <dgm:cxn modelId="{4AF7D546-9536-4698-81C4-0C84E93D4F4C}" type="presParOf" srcId="{D05DA6FF-E490-457D-8271-CEAD335BD0A8}" destId="{483A5CE4-8F50-494B-8238-488D305AE2C3}" srcOrd="1" destOrd="0" presId="urn:microsoft.com/office/officeart/2005/8/layout/orgChart1"/>
    <dgm:cxn modelId="{3826CAFD-64CF-4C90-B831-CC93197F67A3}" type="presParOf" srcId="{705DA207-B96C-49BC-8C53-F08610701303}" destId="{0503FEE1-1DB4-4185-AEF4-B7CA06B9C045}" srcOrd="1" destOrd="0" presId="urn:microsoft.com/office/officeart/2005/8/layout/orgChart1"/>
    <dgm:cxn modelId="{D09D76CD-75CD-4DEA-972C-B6DE2CBA70C4}" type="presParOf" srcId="{705DA207-B96C-49BC-8C53-F08610701303}" destId="{531E1266-4417-4813-846B-1FF5FFF11C6E}" srcOrd="2" destOrd="0" presId="urn:microsoft.com/office/officeart/2005/8/layout/orgChart1"/>
    <dgm:cxn modelId="{D0877691-A953-46C3-AD1A-72305EB1FA4A}" type="presParOf" srcId="{3015D487-6F16-4623-9804-0DC700BBD4B2}" destId="{BC39FB82-C95F-454E-9AAF-40A28C188B98}" srcOrd="4" destOrd="0" presId="urn:microsoft.com/office/officeart/2005/8/layout/orgChart1"/>
    <dgm:cxn modelId="{3F3EE790-350B-41E1-808E-0D76C73AD406}" type="presParOf" srcId="{3015D487-6F16-4623-9804-0DC700BBD4B2}" destId="{2332C3A2-2CAF-4F4E-8AEF-3F3041801EAC}" srcOrd="5" destOrd="0" presId="urn:microsoft.com/office/officeart/2005/8/layout/orgChart1"/>
    <dgm:cxn modelId="{9D97F57D-EED5-4BAB-84FA-F175209D0C36}" type="presParOf" srcId="{2332C3A2-2CAF-4F4E-8AEF-3F3041801EAC}" destId="{291A1A80-B9B3-4B1A-9861-F352378E387D}" srcOrd="0" destOrd="0" presId="urn:microsoft.com/office/officeart/2005/8/layout/orgChart1"/>
    <dgm:cxn modelId="{D33E5613-F9E2-45F0-85C8-A0F65130D486}" type="presParOf" srcId="{291A1A80-B9B3-4B1A-9861-F352378E387D}" destId="{5C0FB3C3-8DCA-456B-988C-1562D503293C}" srcOrd="0" destOrd="0" presId="urn:microsoft.com/office/officeart/2005/8/layout/orgChart1"/>
    <dgm:cxn modelId="{281D2505-082D-42F8-B78A-291BFF28C9BE}" type="presParOf" srcId="{291A1A80-B9B3-4B1A-9861-F352378E387D}" destId="{9DE307CD-CE3A-4B9C-877A-4BD9311F44C2}" srcOrd="1" destOrd="0" presId="urn:microsoft.com/office/officeart/2005/8/layout/orgChart1"/>
    <dgm:cxn modelId="{FFBD581C-064B-4A8A-89EA-3E550746D403}" type="presParOf" srcId="{2332C3A2-2CAF-4F4E-8AEF-3F3041801EAC}" destId="{C2350123-EB72-41AE-8016-8F7C786DD80C}" srcOrd="1" destOrd="0" presId="urn:microsoft.com/office/officeart/2005/8/layout/orgChart1"/>
    <dgm:cxn modelId="{C05C191E-3F72-421A-B84C-1F61509A5403}" type="presParOf" srcId="{2332C3A2-2CAF-4F4E-8AEF-3F3041801EAC}" destId="{D3844086-1284-4211-B6D1-1FA65AA6216A}" srcOrd="2" destOrd="0" presId="urn:microsoft.com/office/officeart/2005/8/layout/orgChart1"/>
    <dgm:cxn modelId="{32179AC6-09E0-4BAC-A3FD-7C4B9F112DC7}" type="presParOf" srcId="{3015D487-6F16-4623-9804-0DC700BBD4B2}" destId="{E62EFA2B-F403-470D-B17D-38368B81ECCF}" srcOrd="6" destOrd="0" presId="urn:microsoft.com/office/officeart/2005/8/layout/orgChart1"/>
    <dgm:cxn modelId="{894E4A2C-28BC-4271-AF92-D3BEE6A2B3BF}" type="presParOf" srcId="{3015D487-6F16-4623-9804-0DC700BBD4B2}" destId="{9B692776-24E3-4F5A-BC1D-F1978753C0A2}" srcOrd="7" destOrd="0" presId="urn:microsoft.com/office/officeart/2005/8/layout/orgChart1"/>
    <dgm:cxn modelId="{C43161D7-3518-4D09-8B60-F7326669B181}" type="presParOf" srcId="{9B692776-24E3-4F5A-BC1D-F1978753C0A2}" destId="{F659DA93-50C9-466E-9BC3-55BED19D96C0}" srcOrd="0" destOrd="0" presId="urn:microsoft.com/office/officeart/2005/8/layout/orgChart1"/>
    <dgm:cxn modelId="{89057DE4-47FF-4FA6-956A-5BDC8019D82B}" type="presParOf" srcId="{F659DA93-50C9-466E-9BC3-55BED19D96C0}" destId="{CB9B64EB-6544-4822-B608-23EA17DC1511}" srcOrd="0" destOrd="0" presId="urn:microsoft.com/office/officeart/2005/8/layout/orgChart1"/>
    <dgm:cxn modelId="{ECF14A4A-3BBB-4D16-B166-540D2DA99135}" type="presParOf" srcId="{F659DA93-50C9-466E-9BC3-55BED19D96C0}" destId="{091533A9-244D-47D6-A730-7AB8157C99BC}" srcOrd="1" destOrd="0" presId="urn:microsoft.com/office/officeart/2005/8/layout/orgChart1"/>
    <dgm:cxn modelId="{4A7EB72A-552B-4A5B-BF38-043DC1C6B4C2}" type="presParOf" srcId="{9B692776-24E3-4F5A-BC1D-F1978753C0A2}" destId="{78B1EBC8-D20B-4379-A724-16560FBDC26D}" srcOrd="1" destOrd="0" presId="urn:microsoft.com/office/officeart/2005/8/layout/orgChart1"/>
    <dgm:cxn modelId="{B2D5BACC-228F-482D-B5D6-0B9FC86BD952}" type="presParOf" srcId="{9B692776-24E3-4F5A-BC1D-F1978753C0A2}" destId="{01152EF4-0664-4A3B-845F-B52C7DDA7215}" srcOrd="2" destOrd="0" presId="urn:microsoft.com/office/officeart/2005/8/layout/orgChart1"/>
    <dgm:cxn modelId="{DEDFA515-BA72-4343-AD23-E1A27C26373B}" type="presParOf" srcId="{D0FB4261-27B2-423C-BCF9-3910323D269E}" destId="{6E4FDEB2-44A5-432B-A3C0-F23BD931A9EE}" srcOrd="4" destOrd="0" presId="urn:microsoft.com/office/officeart/2005/8/layout/orgChart1"/>
    <dgm:cxn modelId="{4EB1B6DC-BA54-4594-BE3F-595BED211000}" type="presParOf" srcId="{D0FB4261-27B2-423C-BCF9-3910323D269E}" destId="{F7049265-2478-4594-870F-64DB27737AFF}" srcOrd="5" destOrd="0" presId="urn:microsoft.com/office/officeart/2005/8/layout/orgChart1"/>
    <dgm:cxn modelId="{F0F34421-490D-4B6D-9449-8BF67EE69A3C}" type="presParOf" srcId="{F7049265-2478-4594-870F-64DB27737AFF}" destId="{8DAAFF17-C108-4694-A00B-BFCBEF59026A}" srcOrd="0" destOrd="0" presId="urn:microsoft.com/office/officeart/2005/8/layout/orgChart1"/>
    <dgm:cxn modelId="{5836FAF1-3E69-428F-A284-D8A131C89F17}" type="presParOf" srcId="{8DAAFF17-C108-4694-A00B-BFCBEF59026A}" destId="{A13E3FBE-C264-405D-A14B-988901BE3552}" srcOrd="0" destOrd="0" presId="urn:microsoft.com/office/officeart/2005/8/layout/orgChart1"/>
    <dgm:cxn modelId="{70D496C3-A430-4805-B4E1-397552530691}" type="presParOf" srcId="{8DAAFF17-C108-4694-A00B-BFCBEF59026A}" destId="{511F8EDF-02B9-4822-967F-BE5EC61F13B6}" srcOrd="1" destOrd="0" presId="urn:microsoft.com/office/officeart/2005/8/layout/orgChart1"/>
    <dgm:cxn modelId="{648614FB-E16F-47AB-9AF8-C52E9A485737}" type="presParOf" srcId="{F7049265-2478-4594-870F-64DB27737AFF}" destId="{14B0C26E-71DE-4A0C-BCFA-95BF211D6DA6}" srcOrd="1" destOrd="0" presId="urn:microsoft.com/office/officeart/2005/8/layout/orgChart1"/>
    <dgm:cxn modelId="{135E36F9-1795-4F33-8D21-01B71675F8A4}" type="presParOf" srcId="{14B0C26E-71DE-4A0C-BCFA-95BF211D6DA6}" destId="{56869545-08BA-45D7-9573-0EF62C167ACF}" srcOrd="0" destOrd="0" presId="urn:microsoft.com/office/officeart/2005/8/layout/orgChart1"/>
    <dgm:cxn modelId="{D93C6486-CFB2-420F-83F7-88BAE238373E}" type="presParOf" srcId="{14B0C26E-71DE-4A0C-BCFA-95BF211D6DA6}" destId="{5BBF4444-123F-440F-8946-F381389C5CAA}" srcOrd="1" destOrd="0" presId="urn:microsoft.com/office/officeart/2005/8/layout/orgChart1"/>
    <dgm:cxn modelId="{2836EC91-B43F-48F6-90DC-121A334CA75A}" type="presParOf" srcId="{5BBF4444-123F-440F-8946-F381389C5CAA}" destId="{C1D0B014-E803-405B-A106-EB5C56AEF4A9}" srcOrd="0" destOrd="0" presId="urn:microsoft.com/office/officeart/2005/8/layout/orgChart1"/>
    <dgm:cxn modelId="{FFE1F72F-F8F2-4F14-9EED-290DE49AF99F}" type="presParOf" srcId="{C1D0B014-E803-405B-A106-EB5C56AEF4A9}" destId="{A58D0BA1-4A2D-4F49-BA02-68CF9C0B4F5F}" srcOrd="0" destOrd="0" presId="urn:microsoft.com/office/officeart/2005/8/layout/orgChart1"/>
    <dgm:cxn modelId="{D2C048BD-26F9-491D-BE2A-7ABA1D281074}" type="presParOf" srcId="{C1D0B014-E803-405B-A106-EB5C56AEF4A9}" destId="{CC0759AB-4DEE-490F-B17B-580A9EF57DC8}" srcOrd="1" destOrd="0" presId="urn:microsoft.com/office/officeart/2005/8/layout/orgChart1"/>
    <dgm:cxn modelId="{81FF7D5B-1EC7-4340-9A35-DEB634F7AD16}" type="presParOf" srcId="{5BBF4444-123F-440F-8946-F381389C5CAA}" destId="{93659C34-CE4F-4BE3-82BD-AEEA6E5C84CA}" srcOrd="1" destOrd="0" presId="urn:microsoft.com/office/officeart/2005/8/layout/orgChart1"/>
    <dgm:cxn modelId="{F4D1ECB6-B0BB-43A4-A325-026739DB9BCA}" type="presParOf" srcId="{5BBF4444-123F-440F-8946-F381389C5CAA}" destId="{27891FB2-5F46-45E7-8FBB-4643C4CBE1FF}" srcOrd="2" destOrd="0" presId="urn:microsoft.com/office/officeart/2005/8/layout/orgChart1"/>
    <dgm:cxn modelId="{5A7158BE-E826-4893-8BA8-8B116884A63E}" type="presParOf" srcId="{F7049265-2478-4594-870F-64DB27737AFF}" destId="{32463F0C-6DB6-4E7E-9826-DAE75422833A}" srcOrd="2" destOrd="0" presId="urn:microsoft.com/office/officeart/2005/8/layout/orgChart1"/>
    <dgm:cxn modelId="{5440BDDC-DA60-437D-A9D9-5D558513F025}" type="presParOf" srcId="{32463F0C-6DB6-4E7E-9826-DAE75422833A}" destId="{7A3CB70C-4C18-45E8-8DE7-9BB3F92E3501}" srcOrd="0" destOrd="0" presId="urn:microsoft.com/office/officeart/2005/8/layout/orgChart1"/>
    <dgm:cxn modelId="{F0F674F7-8C95-440D-9486-5E7C78B1DF0D}" type="presParOf" srcId="{32463F0C-6DB6-4E7E-9826-DAE75422833A}" destId="{ADFAF395-E7A0-4276-BE4D-9F8E0F9C1C28}" srcOrd="1" destOrd="0" presId="urn:microsoft.com/office/officeart/2005/8/layout/orgChart1"/>
    <dgm:cxn modelId="{1A27C5DB-BA40-4D54-835B-F6D9DAB16802}" type="presParOf" srcId="{ADFAF395-E7A0-4276-BE4D-9F8E0F9C1C28}" destId="{D2EA9436-0196-4DAA-81BF-9ADF2DFCF174}" srcOrd="0" destOrd="0" presId="urn:microsoft.com/office/officeart/2005/8/layout/orgChart1"/>
    <dgm:cxn modelId="{06239DB9-2259-4664-BB02-336C72707B36}" type="presParOf" srcId="{D2EA9436-0196-4DAA-81BF-9ADF2DFCF174}" destId="{3BCD1154-3441-43C2-9F11-C823FD1CD8D0}" srcOrd="0" destOrd="0" presId="urn:microsoft.com/office/officeart/2005/8/layout/orgChart1"/>
    <dgm:cxn modelId="{D7F45D75-72F4-4EF9-ABC6-FEEB9D9A4A59}" type="presParOf" srcId="{D2EA9436-0196-4DAA-81BF-9ADF2DFCF174}" destId="{3324545C-B247-4BB1-9976-8D2FA7373525}" srcOrd="1" destOrd="0" presId="urn:microsoft.com/office/officeart/2005/8/layout/orgChart1"/>
    <dgm:cxn modelId="{95AC8E81-6DA2-4C8D-8274-CFE1CAFA9D44}" type="presParOf" srcId="{ADFAF395-E7A0-4276-BE4D-9F8E0F9C1C28}" destId="{B8D0983D-219D-49A0-9526-D9F095F6B28F}" srcOrd="1" destOrd="0" presId="urn:microsoft.com/office/officeart/2005/8/layout/orgChart1"/>
    <dgm:cxn modelId="{AE91CA8A-9DE9-4CB1-9096-1963AEEA9BE4}" type="presParOf" srcId="{ADFAF395-E7A0-4276-BE4D-9F8E0F9C1C28}" destId="{AF386FA0-D3A9-4413-99E2-6572D81F8BC8}" srcOrd="2" destOrd="0" presId="urn:microsoft.com/office/officeart/2005/8/layout/orgChart1"/>
    <dgm:cxn modelId="{3F94AE43-BE2D-436A-9696-D5246E754ECD}" type="presParOf" srcId="{32463F0C-6DB6-4E7E-9826-DAE75422833A}" destId="{056E4276-1FFF-4304-9C77-827FB259E568}" srcOrd="2" destOrd="0" presId="urn:microsoft.com/office/officeart/2005/8/layout/orgChart1"/>
    <dgm:cxn modelId="{4E8B4F00-78A1-46D5-815C-CEC080CA6D1D}" type="presParOf" srcId="{32463F0C-6DB6-4E7E-9826-DAE75422833A}" destId="{565FDAF5-B47F-4F9F-97FE-FA46A91488D8}" srcOrd="3" destOrd="0" presId="urn:microsoft.com/office/officeart/2005/8/layout/orgChart1"/>
    <dgm:cxn modelId="{6886A5E3-953F-4E4E-9D57-AD773C93E902}" type="presParOf" srcId="{565FDAF5-B47F-4F9F-97FE-FA46A91488D8}" destId="{908228CB-A61B-43ED-927A-D75B6CDB6F0E}" srcOrd="0" destOrd="0" presId="urn:microsoft.com/office/officeart/2005/8/layout/orgChart1"/>
    <dgm:cxn modelId="{DBB6F9BE-4C03-488F-8D09-470120764585}" type="presParOf" srcId="{908228CB-A61B-43ED-927A-D75B6CDB6F0E}" destId="{58E2B8A4-2687-49A4-9023-7EB9288BB6B3}" srcOrd="0" destOrd="0" presId="urn:microsoft.com/office/officeart/2005/8/layout/orgChart1"/>
    <dgm:cxn modelId="{0C8E917B-23D6-4373-8EE2-CCFCA83236C0}" type="presParOf" srcId="{908228CB-A61B-43ED-927A-D75B6CDB6F0E}" destId="{7DC7874C-FD7C-49DE-B656-26EDAC2415B9}" srcOrd="1" destOrd="0" presId="urn:microsoft.com/office/officeart/2005/8/layout/orgChart1"/>
    <dgm:cxn modelId="{9BCAD47F-273D-4486-A054-F93A9A3B7EB4}" type="presParOf" srcId="{565FDAF5-B47F-4F9F-97FE-FA46A91488D8}" destId="{4C996689-886F-447A-B625-C3D3E56BFB11}" srcOrd="1" destOrd="0" presId="urn:microsoft.com/office/officeart/2005/8/layout/orgChart1"/>
    <dgm:cxn modelId="{099D8132-C370-4F9C-B53B-6926E1A34AFC}" type="presParOf" srcId="{565FDAF5-B47F-4F9F-97FE-FA46A91488D8}" destId="{9DFB85D6-AB5D-4AB8-AEDB-D7F9D492304E}" srcOrd="2" destOrd="0" presId="urn:microsoft.com/office/officeart/2005/8/layout/orgChart1"/>
    <dgm:cxn modelId="{0B7A8657-AD14-47C2-BF19-6ECDEAB7CE10}" type="presParOf" srcId="{E3B65015-22D3-4497-B873-BE5535B445C1}" destId="{03F2746D-3494-4BFD-9461-974EDC910346}" srcOrd="2" destOrd="0" presId="urn:microsoft.com/office/officeart/2005/8/layout/orgChart1"/>
    <dgm:cxn modelId="{AE90B188-8ADA-40EB-BD44-1500706CB973}" type="presParOf" srcId="{8D8C3139-F066-451A-99A7-83250EE78EE3}" destId="{93F8382C-CD00-4C39-B282-60C35043AD53}" srcOrd="2" destOrd="0" presId="urn:microsoft.com/office/officeart/2005/8/layout/orgChart1"/>
    <dgm:cxn modelId="{3233295C-F30C-49A0-97B8-1A802087A901}" type="presParOf" srcId="{8D8C3139-F066-451A-99A7-83250EE78EE3}" destId="{50C84721-4D36-4901-8549-529037010206}" srcOrd="3" destOrd="0" presId="urn:microsoft.com/office/officeart/2005/8/layout/orgChart1"/>
    <dgm:cxn modelId="{0BD721B0-C05B-4C6C-AD2B-D3CC6784494E}" type="presParOf" srcId="{50C84721-4D36-4901-8549-529037010206}" destId="{7E28A97B-0FBA-4CF8-9ABE-A3104B817BE0}" srcOrd="0" destOrd="0" presId="urn:microsoft.com/office/officeart/2005/8/layout/orgChart1"/>
    <dgm:cxn modelId="{16E8EE97-6155-4730-9123-1E587FD923C0}" type="presParOf" srcId="{7E28A97B-0FBA-4CF8-9ABE-A3104B817BE0}" destId="{FABC6FFA-819E-4712-9F79-D636B74FBADB}" srcOrd="0" destOrd="0" presId="urn:microsoft.com/office/officeart/2005/8/layout/orgChart1"/>
    <dgm:cxn modelId="{136E1E3A-A567-4906-9A5C-FB161EDCC786}" type="presParOf" srcId="{7E28A97B-0FBA-4CF8-9ABE-A3104B817BE0}" destId="{00C90EB3-33A9-4CB0-8C80-B4E1784ECE05}" srcOrd="1" destOrd="0" presId="urn:microsoft.com/office/officeart/2005/8/layout/orgChart1"/>
    <dgm:cxn modelId="{78204C2C-D0BC-4C63-BC50-77CAA1F6381D}" type="presParOf" srcId="{50C84721-4D36-4901-8549-529037010206}" destId="{9BE56037-A0FD-47E1-8B0C-5672587E195D}" srcOrd="1" destOrd="0" presId="urn:microsoft.com/office/officeart/2005/8/layout/orgChart1"/>
    <dgm:cxn modelId="{4B1B7C9B-547B-4D47-8FF3-60144338DF26}" type="presParOf" srcId="{50C84721-4D36-4901-8549-529037010206}" destId="{4ECFF5CB-65D3-4DE7-A712-D6C898182AD0}" srcOrd="2" destOrd="0" presId="urn:microsoft.com/office/officeart/2005/8/layout/orgChart1"/>
    <dgm:cxn modelId="{61070EFC-0709-4567-AA59-A6D40476568C}" type="presParOf" srcId="{4ECFF5CB-65D3-4DE7-A712-D6C898182AD0}" destId="{8790230E-BC26-46D5-9A8B-F230AD964723}" srcOrd="0" destOrd="0" presId="urn:microsoft.com/office/officeart/2005/8/layout/orgChart1"/>
    <dgm:cxn modelId="{849CC518-FEB8-4747-A34C-A092EAF8674D}" type="presParOf" srcId="{4ECFF5CB-65D3-4DE7-A712-D6C898182AD0}" destId="{0B79E04E-5FF8-4A3B-B8AF-C56C14A99CC5}" srcOrd="1" destOrd="0" presId="urn:microsoft.com/office/officeart/2005/8/layout/orgChart1"/>
    <dgm:cxn modelId="{9B753FCD-BD30-4205-B907-EC888CA4CC07}" type="presParOf" srcId="{0B79E04E-5FF8-4A3B-B8AF-C56C14A99CC5}" destId="{0BD60BA3-DF1A-4350-801D-31F930E5CBB3}" srcOrd="0" destOrd="0" presId="urn:microsoft.com/office/officeart/2005/8/layout/orgChart1"/>
    <dgm:cxn modelId="{07740A67-9BCA-480A-AE77-E15E03C77042}" type="presParOf" srcId="{0BD60BA3-DF1A-4350-801D-31F930E5CBB3}" destId="{501A1F3A-901E-47EA-B7A6-00E7872E0493}" srcOrd="0" destOrd="0" presId="urn:microsoft.com/office/officeart/2005/8/layout/orgChart1"/>
    <dgm:cxn modelId="{8C2A0316-B61B-4E30-907E-682BD81F6D0A}" type="presParOf" srcId="{0BD60BA3-DF1A-4350-801D-31F930E5CBB3}" destId="{63727295-8AFA-4260-9528-5837E4773B05}" srcOrd="1" destOrd="0" presId="urn:microsoft.com/office/officeart/2005/8/layout/orgChart1"/>
    <dgm:cxn modelId="{E1146DC5-E2E4-44EA-A025-2912E1B38883}" type="presParOf" srcId="{0B79E04E-5FF8-4A3B-B8AF-C56C14A99CC5}" destId="{65C05918-064C-48B7-B327-6093EF25FD82}" srcOrd="1" destOrd="0" presId="urn:microsoft.com/office/officeart/2005/8/layout/orgChart1"/>
    <dgm:cxn modelId="{0133B38E-9464-489B-B99C-93AAB7F13963}" type="presParOf" srcId="{0B79E04E-5FF8-4A3B-B8AF-C56C14A99CC5}" destId="{545479C6-F634-493D-A33B-E64A42FFAFA0}" srcOrd="2" destOrd="0" presId="urn:microsoft.com/office/officeart/2005/8/layout/orgChart1"/>
    <dgm:cxn modelId="{5132454D-B357-4838-B6CF-BD15BE34DDF0}" type="presParOf" srcId="{545479C6-F634-493D-A33B-E64A42FFAFA0}" destId="{4F6CFD51-14F1-4A4E-99A4-A9FF34EBEF73}" srcOrd="0" destOrd="0" presId="urn:microsoft.com/office/officeart/2005/8/layout/orgChart1"/>
    <dgm:cxn modelId="{F0E85F19-972C-4F7F-A78A-2AE6D8FA97B9}" type="presParOf" srcId="{545479C6-F634-493D-A33B-E64A42FFAFA0}" destId="{7A8B11E5-BBB1-4A49-9538-1C4C1EB3A0A8}" srcOrd="1" destOrd="0" presId="urn:microsoft.com/office/officeart/2005/8/layout/orgChart1"/>
    <dgm:cxn modelId="{BD8659B2-3517-430A-A341-159D005AB81B}" type="presParOf" srcId="{7A8B11E5-BBB1-4A49-9538-1C4C1EB3A0A8}" destId="{DD48F54B-285A-474E-BD5F-228F1432A3E3}" srcOrd="0" destOrd="0" presId="urn:microsoft.com/office/officeart/2005/8/layout/orgChart1"/>
    <dgm:cxn modelId="{5C5F3B7C-7F8E-4DDB-A990-ABE4562E1BFE}" type="presParOf" srcId="{DD48F54B-285A-474E-BD5F-228F1432A3E3}" destId="{D1E28EB7-98B1-4982-9787-19964A13FB65}" srcOrd="0" destOrd="0" presId="urn:microsoft.com/office/officeart/2005/8/layout/orgChart1"/>
    <dgm:cxn modelId="{D068623A-635D-450C-BC3D-F26B5FF91B8B}" type="presParOf" srcId="{DD48F54B-285A-474E-BD5F-228F1432A3E3}" destId="{52580B8D-7974-4142-B3CC-EA5F02D04A9F}" srcOrd="1" destOrd="0" presId="urn:microsoft.com/office/officeart/2005/8/layout/orgChart1"/>
    <dgm:cxn modelId="{41D2E0B0-FC33-4385-866E-7FC53FD39493}" type="presParOf" srcId="{7A8B11E5-BBB1-4A49-9538-1C4C1EB3A0A8}" destId="{AA33FA22-D27F-489D-82AA-F7C2208A734C}" srcOrd="1" destOrd="0" presId="urn:microsoft.com/office/officeart/2005/8/layout/orgChart1"/>
    <dgm:cxn modelId="{DDB641BD-7ADF-4CD5-9013-240E447B53AF}" type="presParOf" srcId="{7A8B11E5-BBB1-4A49-9538-1C4C1EB3A0A8}" destId="{E77CC11E-C470-488C-8761-64B9BA8E0454}" srcOrd="2" destOrd="0" presId="urn:microsoft.com/office/officeart/2005/8/layout/orgChart1"/>
    <dgm:cxn modelId="{8CAAC764-A918-4FE7-ADF7-83E90F159A31}" type="presParOf" srcId="{4ECFF5CB-65D3-4DE7-A712-D6C898182AD0}" destId="{7B84EF23-A001-4793-AD49-11C77B57BE2B}" srcOrd="2" destOrd="0" presId="urn:microsoft.com/office/officeart/2005/8/layout/orgChart1"/>
    <dgm:cxn modelId="{6093DA16-D3E6-4ADA-A8E0-8F0C134E8468}" type="presParOf" srcId="{4ECFF5CB-65D3-4DE7-A712-D6C898182AD0}" destId="{82C49068-6988-4A14-AF41-81FD9067A955}" srcOrd="3" destOrd="0" presId="urn:microsoft.com/office/officeart/2005/8/layout/orgChart1"/>
    <dgm:cxn modelId="{5DDB3B65-D89E-4EB9-8643-D0BF3C2C1316}" type="presParOf" srcId="{82C49068-6988-4A14-AF41-81FD9067A955}" destId="{889C0843-0942-47B8-BB89-DD474ABC34E6}" srcOrd="0" destOrd="0" presId="urn:microsoft.com/office/officeart/2005/8/layout/orgChart1"/>
    <dgm:cxn modelId="{D55FFFA8-8042-4A1E-92CB-BF5F88E5270A}" type="presParOf" srcId="{889C0843-0942-47B8-BB89-DD474ABC34E6}" destId="{FDCBE62D-4318-49B6-949A-35FF8CF096AE}" srcOrd="0" destOrd="0" presId="urn:microsoft.com/office/officeart/2005/8/layout/orgChart1"/>
    <dgm:cxn modelId="{D42B7C17-33D7-43D2-9ACB-283475F16A1F}" type="presParOf" srcId="{889C0843-0942-47B8-BB89-DD474ABC34E6}" destId="{47AE62BB-54D4-4B3C-BA22-2C99E9E412BD}" srcOrd="1" destOrd="0" presId="urn:microsoft.com/office/officeart/2005/8/layout/orgChart1"/>
    <dgm:cxn modelId="{77CDBFEB-85C7-48D5-B1E6-10794CC1D5B7}" type="presParOf" srcId="{82C49068-6988-4A14-AF41-81FD9067A955}" destId="{984ACB45-BEA5-4042-AD8A-5264A2841BB4}" srcOrd="1" destOrd="0" presId="urn:microsoft.com/office/officeart/2005/8/layout/orgChart1"/>
    <dgm:cxn modelId="{445BFEC9-F6E6-4321-AB15-572E7FBC8B42}" type="presParOf" srcId="{82C49068-6988-4A14-AF41-81FD9067A955}" destId="{B561F77D-66EE-4455-BF6D-A3C820DE7EA4}" srcOrd="2" destOrd="0" presId="urn:microsoft.com/office/officeart/2005/8/layout/orgChart1"/>
    <dgm:cxn modelId="{798E5EC6-0F86-4DA7-AF0E-C9BAF72D5156}" type="presParOf" srcId="{B561F77D-66EE-4455-BF6D-A3C820DE7EA4}" destId="{FE870996-5188-4246-A6F9-2E7A0C00466A}" srcOrd="0" destOrd="0" presId="urn:microsoft.com/office/officeart/2005/8/layout/orgChart1"/>
    <dgm:cxn modelId="{EF1B348D-74F7-4B02-8458-B281482ACDD5}" type="presParOf" srcId="{B561F77D-66EE-4455-BF6D-A3C820DE7EA4}" destId="{00CD4490-3B33-4D98-97F1-38B4434FB412}" srcOrd="1" destOrd="0" presId="urn:microsoft.com/office/officeart/2005/8/layout/orgChart1"/>
    <dgm:cxn modelId="{B9CE86C1-6A5B-4192-AE53-D6C8D0CC65D9}" type="presParOf" srcId="{00CD4490-3B33-4D98-97F1-38B4434FB412}" destId="{1D47D1B1-29FA-42BF-99D4-0E9CBF1CFBF8}" srcOrd="0" destOrd="0" presId="urn:microsoft.com/office/officeart/2005/8/layout/orgChart1"/>
    <dgm:cxn modelId="{7D1724A0-43A5-484D-8890-23769A170278}" type="presParOf" srcId="{1D47D1B1-29FA-42BF-99D4-0E9CBF1CFBF8}" destId="{1B2F9900-7458-4D24-A9F2-47ECD65DD21F}" srcOrd="0" destOrd="0" presId="urn:microsoft.com/office/officeart/2005/8/layout/orgChart1"/>
    <dgm:cxn modelId="{0C3DBA9E-9B05-4FE5-9605-8BDD54CBB62B}" type="presParOf" srcId="{1D47D1B1-29FA-42BF-99D4-0E9CBF1CFBF8}" destId="{E2B50377-54BE-4319-8999-4809F1F8613D}" srcOrd="1" destOrd="0" presId="urn:microsoft.com/office/officeart/2005/8/layout/orgChart1"/>
    <dgm:cxn modelId="{2FD479EA-B6AF-4498-BE87-4BE61F0296F5}" type="presParOf" srcId="{00CD4490-3B33-4D98-97F1-38B4434FB412}" destId="{E093E4D1-8DD4-49E0-B01E-F508C8237557}" srcOrd="1" destOrd="0" presId="urn:microsoft.com/office/officeart/2005/8/layout/orgChart1"/>
    <dgm:cxn modelId="{2DD84325-3F8A-4929-9B9E-EA9107839518}" type="presParOf" srcId="{00CD4490-3B33-4D98-97F1-38B4434FB412}" destId="{686050B0-20F6-4D51-8B50-19261A79C168}" srcOrd="2" destOrd="0" presId="urn:microsoft.com/office/officeart/2005/8/layout/orgChart1"/>
    <dgm:cxn modelId="{9A2DE470-3E3F-4DBF-878B-D8DF6CB5C9C3}" type="presParOf" srcId="{B561F77D-66EE-4455-BF6D-A3C820DE7EA4}" destId="{4ADDE48D-CAFF-4AFD-9FD0-AC5A09F1ABFF}" srcOrd="2" destOrd="0" presId="urn:microsoft.com/office/officeart/2005/8/layout/orgChart1"/>
    <dgm:cxn modelId="{92B98DE5-E503-4242-83F0-1C411215FEB5}" type="presParOf" srcId="{B561F77D-66EE-4455-BF6D-A3C820DE7EA4}" destId="{767B7A06-E0E2-4947-A4B8-D178117F9F87}" srcOrd="3" destOrd="0" presId="urn:microsoft.com/office/officeart/2005/8/layout/orgChart1"/>
    <dgm:cxn modelId="{1337CC79-5F2F-4772-82F9-402D238F5AAA}" type="presParOf" srcId="{767B7A06-E0E2-4947-A4B8-D178117F9F87}" destId="{FEAAE473-D50F-47FF-9A5D-28C312596E31}" srcOrd="0" destOrd="0" presId="urn:microsoft.com/office/officeart/2005/8/layout/orgChart1"/>
    <dgm:cxn modelId="{A0B60B0C-E91F-4F04-893B-077B4CE2C67E}" type="presParOf" srcId="{FEAAE473-D50F-47FF-9A5D-28C312596E31}" destId="{F2CE7E2C-6603-4E33-A32A-81C37E45E979}" srcOrd="0" destOrd="0" presId="urn:microsoft.com/office/officeart/2005/8/layout/orgChart1"/>
    <dgm:cxn modelId="{0908BD7A-60BD-4A91-9F95-4EFC75A8931B}" type="presParOf" srcId="{FEAAE473-D50F-47FF-9A5D-28C312596E31}" destId="{E266FAF9-6FC3-4686-B49B-2C6C777393BB}" srcOrd="1" destOrd="0" presId="urn:microsoft.com/office/officeart/2005/8/layout/orgChart1"/>
    <dgm:cxn modelId="{B49E4557-7490-4300-AF76-6E6C10C00540}" type="presParOf" srcId="{767B7A06-E0E2-4947-A4B8-D178117F9F87}" destId="{BD5054AD-E0AB-48AD-A381-C3510F359B39}" srcOrd="1" destOrd="0" presId="urn:microsoft.com/office/officeart/2005/8/layout/orgChart1"/>
    <dgm:cxn modelId="{B9A87253-C8B2-4882-ADF0-7CB785C90648}" type="presParOf" srcId="{767B7A06-E0E2-4947-A4B8-D178117F9F87}" destId="{ED7C37BA-96A0-481B-A91B-1426CF0A0FDA}" srcOrd="2" destOrd="0" presId="urn:microsoft.com/office/officeart/2005/8/layout/orgChart1"/>
    <dgm:cxn modelId="{3977A4D0-52F4-423F-940B-CE2BC0270178}" type="presParOf" srcId="{B561F77D-66EE-4455-BF6D-A3C820DE7EA4}" destId="{881D639A-B716-44E8-B83F-C82AE029D06D}" srcOrd="4" destOrd="0" presId="urn:microsoft.com/office/officeart/2005/8/layout/orgChart1"/>
    <dgm:cxn modelId="{597CA2FF-97C5-48A2-936D-01D781494DEA}" type="presParOf" srcId="{B561F77D-66EE-4455-BF6D-A3C820DE7EA4}" destId="{518503AB-A588-499A-97A5-A9DCDF6BB031}" srcOrd="5" destOrd="0" presId="urn:microsoft.com/office/officeart/2005/8/layout/orgChart1"/>
    <dgm:cxn modelId="{C0DF06FD-CE63-42E8-B589-3FAAE630123C}" type="presParOf" srcId="{518503AB-A588-499A-97A5-A9DCDF6BB031}" destId="{606CBA6F-B393-4697-9555-4BD042676EF3}" srcOrd="0" destOrd="0" presId="urn:microsoft.com/office/officeart/2005/8/layout/orgChart1"/>
    <dgm:cxn modelId="{469CFAFC-9CE7-421E-85CC-4E710580DBC1}" type="presParOf" srcId="{606CBA6F-B393-4697-9555-4BD042676EF3}" destId="{8A5C0309-92E8-43FA-9819-F80CC9AE3881}" srcOrd="0" destOrd="0" presId="urn:microsoft.com/office/officeart/2005/8/layout/orgChart1"/>
    <dgm:cxn modelId="{593FAA35-8A83-4904-865B-C194D3E19031}" type="presParOf" srcId="{606CBA6F-B393-4697-9555-4BD042676EF3}" destId="{8F274F44-B935-4EFD-A9AB-C62144AE589E}" srcOrd="1" destOrd="0" presId="urn:microsoft.com/office/officeart/2005/8/layout/orgChart1"/>
    <dgm:cxn modelId="{E34620E5-D321-4071-A7BF-02372D664E3E}" type="presParOf" srcId="{518503AB-A588-499A-97A5-A9DCDF6BB031}" destId="{89AF271A-F7F4-47D3-BF1E-B6B402264E82}" srcOrd="1" destOrd="0" presId="urn:microsoft.com/office/officeart/2005/8/layout/orgChart1"/>
    <dgm:cxn modelId="{A0C6A55A-5EEB-446B-B414-61DD34427DA0}" type="presParOf" srcId="{518503AB-A588-499A-97A5-A9DCDF6BB031}" destId="{E2078139-C73F-4505-8D9D-BDC788F3F002}" srcOrd="2" destOrd="0" presId="urn:microsoft.com/office/officeart/2005/8/layout/orgChart1"/>
    <dgm:cxn modelId="{61360DC5-E92C-42C2-8EFA-F3463DCE66FD}" type="presParOf" srcId="{4ECFF5CB-65D3-4DE7-A712-D6C898182AD0}" destId="{CC884CA4-450A-48B4-9057-F0F434888F32}" srcOrd="4" destOrd="0" presId="urn:microsoft.com/office/officeart/2005/8/layout/orgChart1"/>
    <dgm:cxn modelId="{B7C5A79F-E269-4634-9FDF-3CE05023D76B}" type="presParOf" srcId="{4ECFF5CB-65D3-4DE7-A712-D6C898182AD0}" destId="{49459794-4D4A-4DF1-987B-FCDB23112C66}" srcOrd="5" destOrd="0" presId="urn:microsoft.com/office/officeart/2005/8/layout/orgChart1"/>
    <dgm:cxn modelId="{E46848C2-C268-45A3-9036-239C34867199}" type="presParOf" srcId="{49459794-4D4A-4DF1-987B-FCDB23112C66}" destId="{017A37F8-5E5B-429F-9154-A39228D4CE92}" srcOrd="0" destOrd="0" presId="urn:microsoft.com/office/officeart/2005/8/layout/orgChart1"/>
    <dgm:cxn modelId="{DFBE77A7-9B5A-4644-AB54-AC91D808D737}" type="presParOf" srcId="{017A37F8-5E5B-429F-9154-A39228D4CE92}" destId="{9F9699F8-4B8F-4B5A-AC65-1F4EEB8B8938}" srcOrd="0" destOrd="0" presId="urn:microsoft.com/office/officeart/2005/8/layout/orgChart1"/>
    <dgm:cxn modelId="{D9FBC19B-A702-46AA-9F01-FEF83E32C335}" type="presParOf" srcId="{017A37F8-5E5B-429F-9154-A39228D4CE92}" destId="{44BE6D18-A861-4D2C-A003-70EE0553A34A}" srcOrd="1" destOrd="0" presId="urn:microsoft.com/office/officeart/2005/8/layout/orgChart1"/>
    <dgm:cxn modelId="{85743849-3271-4DF4-99F6-A603A71C00B5}" type="presParOf" srcId="{49459794-4D4A-4DF1-987B-FCDB23112C66}" destId="{4F8A1F3F-8067-4998-913B-C8364C8DAFFC}" srcOrd="1" destOrd="0" presId="urn:microsoft.com/office/officeart/2005/8/layout/orgChart1"/>
    <dgm:cxn modelId="{C775F6CF-8711-490B-9F2D-21F175838A5E}" type="presParOf" srcId="{49459794-4D4A-4DF1-987B-FCDB23112C66}" destId="{45154F05-0EDF-4187-9FF3-E70D3559D1A9}" srcOrd="2" destOrd="0" presId="urn:microsoft.com/office/officeart/2005/8/layout/orgChart1"/>
    <dgm:cxn modelId="{7A076EE4-CBA1-4A6D-8BBE-BD5F431F04A5}" type="presParOf" srcId="{45154F05-0EDF-4187-9FF3-E70D3559D1A9}" destId="{CBF21A1B-6E3F-4635-92D8-930583F051E2}" srcOrd="0" destOrd="0" presId="urn:microsoft.com/office/officeart/2005/8/layout/orgChart1"/>
    <dgm:cxn modelId="{1B6DC3F9-A37E-42CF-A3BE-99B06082E3A9}" type="presParOf" srcId="{45154F05-0EDF-4187-9FF3-E70D3559D1A9}" destId="{F2E55035-0599-4873-816C-E0E3EF1AC2AE}" srcOrd="1" destOrd="0" presId="urn:microsoft.com/office/officeart/2005/8/layout/orgChart1"/>
    <dgm:cxn modelId="{61058F3A-BD1D-4500-BB7C-6EB65239973D}" type="presParOf" srcId="{F2E55035-0599-4873-816C-E0E3EF1AC2AE}" destId="{DD9ABE28-E241-4A0C-8426-4455E9A07664}" srcOrd="0" destOrd="0" presId="urn:microsoft.com/office/officeart/2005/8/layout/orgChart1"/>
    <dgm:cxn modelId="{26C98B16-498E-461B-A21F-96B73FDC15F2}" type="presParOf" srcId="{DD9ABE28-E241-4A0C-8426-4455E9A07664}" destId="{36A97FDA-4C84-4C2B-893B-8006C897DA7B}" srcOrd="0" destOrd="0" presId="urn:microsoft.com/office/officeart/2005/8/layout/orgChart1"/>
    <dgm:cxn modelId="{F4797D3C-9F0C-4298-8845-BE8234417B35}" type="presParOf" srcId="{DD9ABE28-E241-4A0C-8426-4455E9A07664}" destId="{143B64C4-851B-4A18-98A3-A607A674AA75}" srcOrd="1" destOrd="0" presId="urn:microsoft.com/office/officeart/2005/8/layout/orgChart1"/>
    <dgm:cxn modelId="{C3B7942B-5312-447F-90B1-548D3FD9F789}" type="presParOf" srcId="{F2E55035-0599-4873-816C-E0E3EF1AC2AE}" destId="{B490AF47-4867-40AA-99BB-BF45DEFCAE66}" srcOrd="1" destOrd="0" presId="urn:microsoft.com/office/officeart/2005/8/layout/orgChart1"/>
    <dgm:cxn modelId="{BD74508C-ACB1-4103-9512-149F342DB219}" type="presParOf" srcId="{F2E55035-0599-4873-816C-E0E3EF1AC2AE}" destId="{21A73E69-86AC-42E1-B62F-20B48355B139}" srcOrd="2" destOrd="0" presId="urn:microsoft.com/office/officeart/2005/8/layout/orgChart1"/>
    <dgm:cxn modelId="{C09DC1B2-F5A0-4131-B817-7B4CB604C622}" type="presParOf" srcId="{45154F05-0EDF-4187-9FF3-E70D3559D1A9}" destId="{BCAECD45-3F7C-43BF-9164-748D6FC1C8A6}" srcOrd="2" destOrd="0" presId="urn:microsoft.com/office/officeart/2005/8/layout/orgChart1"/>
    <dgm:cxn modelId="{CC3C2C46-77B7-4B88-A065-DA3AA4E69EB6}" type="presParOf" srcId="{45154F05-0EDF-4187-9FF3-E70D3559D1A9}" destId="{1B4E8970-54CE-404F-9DD6-5AFA0E248A26}" srcOrd="3" destOrd="0" presId="urn:microsoft.com/office/officeart/2005/8/layout/orgChart1"/>
    <dgm:cxn modelId="{57431274-F66C-454B-8EA6-71671101C293}" type="presParOf" srcId="{1B4E8970-54CE-404F-9DD6-5AFA0E248A26}" destId="{04695088-E7D7-49C0-AF8E-281848147069}" srcOrd="0" destOrd="0" presId="urn:microsoft.com/office/officeart/2005/8/layout/orgChart1"/>
    <dgm:cxn modelId="{488011E9-FBFE-4AC1-B7D8-8C85A983733F}" type="presParOf" srcId="{04695088-E7D7-49C0-AF8E-281848147069}" destId="{1524079C-0817-46A2-A235-163BDE3EE2C2}" srcOrd="0" destOrd="0" presId="urn:microsoft.com/office/officeart/2005/8/layout/orgChart1"/>
    <dgm:cxn modelId="{035B9A50-7565-4E77-82E9-697D6E791DE4}" type="presParOf" srcId="{04695088-E7D7-49C0-AF8E-281848147069}" destId="{53970D46-29E3-4FE5-B149-68B5AB94A69A}" srcOrd="1" destOrd="0" presId="urn:microsoft.com/office/officeart/2005/8/layout/orgChart1"/>
    <dgm:cxn modelId="{D9E93519-5417-42FA-9DB1-34D4D1E95CB2}" type="presParOf" srcId="{1B4E8970-54CE-404F-9DD6-5AFA0E248A26}" destId="{8DA1BFE0-4ACA-4454-A279-A7615450A97A}" srcOrd="1" destOrd="0" presId="urn:microsoft.com/office/officeart/2005/8/layout/orgChart1"/>
    <dgm:cxn modelId="{C211D053-09BE-4635-8BC0-E5D280760425}" type="presParOf" srcId="{1B4E8970-54CE-404F-9DD6-5AFA0E248A26}" destId="{6613DA2F-1A3B-4BD9-AE2C-B55D031C247E}" srcOrd="2" destOrd="0" presId="urn:microsoft.com/office/officeart/2005/8/layout/orgChart1"/>
    <dgm:cxn modelId="{DA42F2EA-75C9-4D23-9BA0-8DA56FC32628}" type="presParOf" srcId="{45154F05-0EDF-4187-9FF3-E70D3559D1A9}" destId="{EE4B3015-C1B2-43AA-A0F1-48DFA9DE89C6}" srcOrd="4" destOrd="0" presId="urn:microsoft.com/office/officeart/2005/8/layout/orgChart1"/>
    <dgm:cxn modelId="{1A15F0AD-53A3-4CCB-8092-5AAF751C9B35}" type="presParOf" srcId="{45154F05-0EDF-4187-9FF3-E70D3559D1A9}" destId="{28E3C1C4-6FEA-4F52-BA4E-86CD6FB1EA5D}" srcOrd="5" destOrd="0" presId="urn:microsoft.com/office/officeart/2005/8/layout/orgChart1"/>
    <dgm:cxn modelId="{F3EDBE93-F05C-4E2F-B0BB-A3D767912904}" type="presParOf" srcId="{28E3C1C4-6FEA-4F52-BA4E-86CD6FB1EA5D}" destId="{9A5B591A-4050-43C6-B898-51C8C01366BC}" srcOrd="0" destOrd="0" presId="urn:microsoft.com/office/officeart/2005/8/layout/orgChart1"/>
    <dgm:cxn modelId="{A51700EA-F44B-4805-A6D7-D2E10256DE65}" type="presParOf" srcId="{9A5B591A-4050-43C6-B898-51C8C01366BC}" destId="{7660A491-D6DD-4F6D-8866-C404062E9AE3}" srcOrd="0" destOrd="0" presId="urn:microsoft.com/office/officeart/2005/8/layout/orgChart1"/>
    <dgm:cxn modelId="{A6A8E34B-CC02-4856-8EF7-0834085930D1}" type="presParOf" srcId="{9A5B591A-4050-43C6-B898-51C8C01366BC}" destId="{C0E19D3E-FB48-440B-AD05-95E4E340B163}" srcOrd="1" destOrd="0" presId="urn:microsoft.com/office/officeart/2005/8/layout/orgChart1"/>
    <dgm:cxn modelId="{60539D36-CF55-4053-846C-1EE851A5F92E}" type="presParOf" srcId="{28E3C1C4-6FEA-4F52-BA4E-86CD6FB1EA5D}" destId="{34D1E6A0-BCE9-4507-85F5-55E0B50B9A97}" srcOrd="1" destOrd="0" presId="urn:microsoft.com/office/officeart/2005/8/layout/orgChart1"/>
    <dgm:cxn modelId="{FE7196FE-424F-4F97-A242-EDB9426F65CB}" type="presParOf" srcId="{28E3C1C4-6FEA-4F52-BA4E-86CD6FB1EA5D}" destId="{64AEBC1B-44EE-49D6-B002-095AF712C7CF}" srcOrd="2" destOrd="0" presId="urn:microsoft.com/office/officeart/2005/8/layout/orgChart1"/>
    <dgm:cxn modelId="{9182EB40-4FF7-4E4F-B38B-EF63D472C4DB}" type="presParOf" srcId="{CC21A0BA-0A82-4F07-A252-DB485DB0391D}" destId="{7AA9926A-8D7B-441C-9B75-F26581E674BB}" srcOrd="2" destOrd="0" presId="urn:microsoft.com/office/officeart/2005/8/layout/orgChart1"/>
    <dgm:cxn modelId="{64380F00-DCAD-42E2-94F1-FC52692B7987}" type="presParOf" srcId="{89FC5D54-40E3-4FB4-8E53-8246A7545FB8}" destId="{96F35445-1CB3-4188-B46C-FE142E9A1740}" srcOrd="2" destOrd="0" presId="urn:microsoft.com/office/officeart/2005/8/layout/orgChart1"/>
  </dgm:cxnLst>
  <dgm:bg>
    <a:solidFill>
      <a:schemeClr val="bg1"/>
    </a:solidFill>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B3015-C1B2-43AA-A0F1-48DFA9DE89C6}">
      <dsp:nvSpPr>
        <dsp:cNvPr id="0" name=""/>
        <dsp:cNvSpPr/>
      </dsp:nvSpPr>
      <dsp:spPr>
        <a:xfrm>
          <a:off x="7834817" y="1910713"/>
          <a:ext cx="352411" cy="921004"/>
        </a:xfrm>
        <a:custGeom>
          <a:avLst/>
          <a:gdLst/>
          <a:ahLst/>
          <a:cxnLst/>
          <a:rect l="0" t="0" r="0" b="0"/>
          <a:pathLst>
            <a:path>
              <a:moveTo>
                <a:pt x="119496" y="0"/>
              </a:moveTo>
              <a:lnTo>
                <a:pt x="119496" y="822084"/>
              </a:lnTo>
              <a:lnTo>
                <a:pt x="45720" y="82208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CAECD45-3F7C-43BF-9164-748D6FC1C8A6}">
      <dsp:nvSpPr>
        <dsp:cNvPr id="0" name=""/>
        <dsp:cNvSpPr/>
      </dsp:nvSpPr>
      <dsp:spPr>
        <a:xfrm>
          <a:off x="8141508" y="1910713"/>
          <a:ext cx="91440" cy="387603"/>
        </a:xfrm>
        <a:custGeom>
          <a:avLst/>
          <a:gdLst/>
          <a:ahLst/>
          <a:cxnLst/>
          <a:rect l="0" t="0" r="0" b="0"/>
          <a:pathLst>
            <a:path>
              <a:moveTo>
                <a:pt x="45720" y="0"/>
              </a:moveTo>
              <a:lnTo>
                <a:pt x="45720" y="323212"/>
              </a:lnTo>
              <a:lnTo>
                <a:pt x="119496" y="3232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BF21A1B-6E3F-4635-92D8-930583F051E2}">
      <dsp:nvSpPr>
        <dsp:cNvPr id="0" name=""/>
        <dsp:cNvSpPr/>
      </dsp:nvSpPr>
      <dsp:spPr>
        <a:xfrm>
          <a:off x="8076065" y="1910713"/>
          <a:ext cx="91440" cy="387603"/>
        </a:xfrm>
        <a:custGeom>
          <a:avLst/>
          <a:gdLst/>
          <a:ahLst/>
          <a:cxnLst/>
          <a:rect l="0" t="0" r="0" b="0"/>
          <a:pathLst>
            <a:path>
              <a:moveTo>
                <a:pt x="119496" y="0"/>
              </a:moveTo>
              <a:lnTo>
                <a:pt x="119496" y="323212"/>
              </a:lnTo>
              <a:lnTo>
                <a:pt x="45720" y="3232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C884CA4-450A-48B4-9057-F0F434888F32}">
      <dsp:nvSpPr>
        <dsp:cNvPr id="0" name=""/>
        <dsp:cNvSpPr/>
      </dsp:nvSpPr>
      <dsp:spPr>
        <a:xfrm>
          <a:off x="6546815" y="1448516"/>
          <a:ext cx="1108437" cy="299040"/>
        </a:xfrm>
        <a:custGeom>
          <a:avLst/>
          <a:gdLst/>
          <a:ahLst/>
          <a:cxnLst/>
          <a:rect l="0" t="0" r="0" b="0"/>
          <a:pathLst>
            <a:path>
              <a:moveTo>
                <a:pt x="45720" y="0"/>
              </a:moveTo>
              <a:lnTo>
                <a:pt x="45720" y="340476"/>
              </a:lnTo>
              <a:lnTo>
                <a:pt x="59997" y="34047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81D639A-B716-44E8-B83F-C82AE029D06D}">
      <dsp:nvSpPr>
        <dsp:cNvPr id="0" name=""/>
        <dsp:cNvSpPr/>
      </dsp:nvSpPr>
      <dsp:spPr>
        <a:xfrm>
          <a:off x="5922368" y="1910713"/>
          <a:ext cx="173633" cy="936517"/>
        </a:xfrm>
        <a:custGeom>
          <a:avLst/>
          <a:gdLst/>
          <a:ahLst/>
          <a:cxnLst/>
          <a:rect l="0" t="0" r="0" b="0"/>
          <a:pathLst>
            <a:path>
              <a:moveTo>
                <a:pt x="119496" y="0"/>
              </a:moveTo>
              <a:lnTo>
                <a:pt x="119496" y="822084"/>
              </a:lnTo>
              <a:lnTo>
                <a:pt x="45720" y="82208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ADDE48D-CAFF-4AFD-9FD0-AC5A09F1ABFF}">
      <dsp:nvSpPr>
        <dsp:cNvPr id="0" name=""/>
        <dsp:cNvSpPr/>
      </dsp:nvSpPr>
      <dsp:spPr>
        <a:xfrm>
          <a:off x="5876648" y="1910713"/>
          <a:ext cx="91440" cy="945623"/>
        </a:xfrm>
        <a:custGeom>
          <a:avLst/>
          <a:gdLst/>
          <a:ahLst/>
          <a:cxnLst/>
          <a:rect l="0" t="0" r="0" b="0"/>
          <a:pathLst>
            <a:path>
              <a:moveTo>
                <a:pt x="45720" y="0"/>
              </a:moveTo>
              <a:lnTo>
                <a:pt x="45720" y="323212"/>
              </a:lnTo>
              <a:lnTo>
                <a:pt x="119496" y="3232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E870996-5188-4246-A6F9-2E7A0C00466A}">
      <dsp:nvSpPr>
        <dsp:cNvPr id="0" name=""/>
        <dsp:cNvSpPr/>
      </dsp:nvSpPr>
      <dsp:spPr>
        <a:xfrm>
          <a:off x="5922368" y="1910713"/>
          <a:ext cx="502482" cy="289281"/>
        </a:xfrm>
        <a:custGeom>
          <a:avLst/>
          <a:gdLst/>
          <a:ahLst/>
          <a:cxnLst/>
          <a:rect l="0" t="0" r="0" b="0"/>
          <a:pathLst>
            <a:path>
              <a:moveTo>
                <a:pt x="119496" y="0"/>
              </a:moveTo>
              <a:lnTo>
                <a:pt x="119496" y="323212"/>
              </a:lnTo>
              <a:lnTo>
                <a:pt x="45720" y="3232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B84EF23-A001-4793-AD49-11C77B57BE2B}">
      <dsp:nvSpPr>
        <dsp:cNvPr id="0" name=""/>
        <dsp:cNvSpPr/>
      </dsp:nvSpPr>
      <dsp:spPr>
        <a:xfrm>
          <a:off x="6465016" y="1448516"/>
          <a:ext cx="91440" cy="299040"/>
        </a:xfrm>
        <a:custGeom>
          <a:avLst/>
          <a:gdLst/>
          <a:ahLst/>
          <a:cxnLst/>
          <a:rect l="0" t="0" r="0" b="0"/>
          <a:pathLst>
            <a:path>
              <a:moveTo>
                <a:pt x="487236" y="0"/>
              </a:moveTo>
              <a:lnTo>
                <a:pt x="487236" y="340476"/>
              </a:lnTo>
              <a:lnTo>
                <a:pt x="0" y="34047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F6CFD51-14F1-4A4E-99A4-A9FF34EBEF73}">
      <dsp:nvSpPr>
        <dsp:cNvPr id="0" name=""/>
        <dsp:cNvSpPr/>
      </dsp:nvSpPr>
      <dsp:spPr>
        <a:xfrm>
          <a:off x="7080614" y="1941766"/>
          <a:ext cx="267151" cy="880777"/>
        </a:xfrm>
        <a:custGeom>
          <a:avLst/>
          <a:gdLst/>
          <a:ahLst/>
          <a:cxnLst/>
          <a:rect l="0" t="0" r="0" b="0"/>
          <a:pathLst>
            <a:path>
              <a:moveTo>
                <a:pt x="0" y="0"/>
              </a:moveTo>
              <a:lnTo>
                <a:pt x="267151" y="88077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790230E-BC26-46D5-9A8B-F230AD964723}">
      <dsp:nvSpPr>
        <dsp:cNvPr id="0" name=""/>
        <dsp:cNvSpPr/>
      </dsp:nvSpPr>
      <dsp:spPr>
        <a:xfrm>
          <a:off x="6501095" y="1448516"/>
          <a:ext cx="91440" cy="314565"/>
        </a:xfrm>
        <a:custGeom>
          <a:avLst/>
          <a:gdLst/>
          <a:ahLst/>
          <a:cxnLst/>
          <a:rect l="0" t="0" r="0" b="0"/>
          <a:pathLst>
            <a:path>
              <a:moveTo>
                <a:pt x="45720" y="0"/>
              </a:moveTo>
              <a:lnTo>
                <a:pt x="45720" y="314565"/>
              </a:lnTo>
              <a:lnTo>
                <a:pt x="128305" y="31456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3F8382C-CD00-4C39-B282-60C35043AD53}">
      <dsp:nvSpPr>
        <dsp:cNvPr id="0" name=""/>
        <dsp:cNvSpPr/>
      </dsp:nvSpPr>
      <dsp:spPr>
        <a:xfrm>
          <a:off x="4123253" y="979625"/>
          <a:ext cx="2423561" cy="91440"/>
        </a:xfrm>
        <a:custGeom>
          <a:avLst/>
          <a:gdLst/>
          <a:ahLst/>
          <a:cxnLst/>
          <a:rect l="0" t="0" r="0" b="0"/>
          <a:pathLst>
            <a:path>
              <a:moveTo>
                <a:pt x="0" y="53854"/>
              </a:moveTo>
              <a:lnTo>
                <a:pt x="2423561" y="45720"/>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56E4276-1FFF-4304-9C77-827FB259E568}">
      <dsp:nvSpPr>
        <dsp:cNvPr id="0" name=""/>
        <dsp:cNvSpPr/>
      </dsp:nvSpPr>
      <dsp:spPr>
        <a:xfrm>
          <a:off x="4358043" y="1847100"/>
          <a:ext cx="153346" cy="1038744"/>
        </a:xfrm>
        <a:custGeom>
          <a:avLst/>
          <a:gdLst/>
          <a:ahLst/>
          <a:cxnLst/>
          <a:rect l="0" t="0" r="0" b="0"/>
          <a:pathLst>
            <a:path>
              <a:moveTo>
                <a:pt x="45720" y="0"/>
              </a:moveTo>
              <a:lnTo>
                <a:pt x="45720" y="323212"/>
              </a:lnTo>
              <a:lnTo>
                <a:pt x="119496" y="3232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A3CB70C-4C18-45E8-8DE7-9BB3F92E3501}">
      <dsp:nvSpPr>
        <dsp:cNvPr id="0" name=""/>
        <dsp:cNvSpPr/>
      </dsp:nvSpPr>
      <dsp:spPr>
        <a:xfrm>
          <a:off x="4224854" y="1847100"/>
          <a:ext cx="133188" cy="1038744"/>
        </a:xfrm>
        <a:custGeom>
          <a:avLst/>
          <a:gdLst/>
          <a:ahLst/>
          <a:cxnLst/>
          <a:rect l="0" t="0" r="0" b="0"/>
          <a:pathLst>
            <a:path>
              <a:moveTo>
                <a:pt x="135264" y="0"/>
              </a:moveTo>
              <a:lnTo>
                <a:pt x="135264" y="323212"/>
              </a:lnTo>
              <a:lnTo>
                <a:pt x="45720" y="3232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6869545-08BA-45D7-9573-0EF62C167ACF}">
      <dsp:nvSpPr>
        <dsp:cNvPr id="0" name=""/>
        <dsp:cNvSpPr/>
      </dsp:nvSpPr>
      <dsp:spPr>
        <a:xfrm>
          <a:off x="4358043" y="1847100"/>
          <a:ext cx="614770" cy="305619"/>
        </a:xfrm>
        <a:custGeom>
          <a:avLst/>
          <a:gdLst/>
          <a:ahLst/>
          <a:cxnLst/>
          <a:rect l="0" t="0" r="0" b="0"/>
          <a:pathLst>
            <a:path>
              <a:moveTo>
                <a:pt x="0" y="0"/>
              </a:moveTo>
              <a:lnTo>
                <a:pt x="0" y="867440"/>
              </a:lnTo>
              <a:lnTo>
                <a:pt x="96324" y="867440"/>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E4FDEB2-44A5-432B-A3C0-F23BD931A9EE}">
      <dsp:nvSpPr>
        <dsp:cNvPr id="0" name=""/>
        <dsp:cNvSpPr/>
      </dsp:nvSpPr>
      <dsp:spPr>
        <a:xfrm>
          <a:off x="2204289" y="1385217"/>
          <a:ext cx="2153753" cy="135570"/>
        </a:xfrm>
        <a:custGeom>
          <a:avLst/>
          <a:gdLst/>
          <a:ahLst/>
          <a:cxnLst/>
          <a:rect l="0" t="0" r="0" b="0"/>
          <a:pathLst>
            <a:path>
              <a:moveTo>
                <a:pt x="0" y="0"/>
              </a:moveTo>
              <a:lnTo>
                <a:pt x="0" y="73776"/>
              </a:lnTo>
              <a:lnTo>
                <a:pt x="875924" y="73776"/>
              </a:lnTo>
              <a:lnTo>
                <a:pt x="875924" y="1475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62EFA2B-F403-470D-B17D-38368B81ECCF}">
      <dsp:nvSpPr>
        <dsp:cNvPr id="0" name=""/>
        <dsp:cNvSpPr/>
      </dsp:nvSpPr>
      <dsp:spPr>
        <a:xfrm>
          <a:off x="2970131" y="1847100"/>
          <a:ext cx="91440" cy="1056839"/>
        </a:xfrm>
        <a:custGeom>
          <a:avLst/>
          <a:gdLst/>
          <a:ahLst/>
          <a:cxnLst/>
          <a:rect l="0" t="0" r="0" b="0"/>
          <a:pathLst>
            <a:path>
              <a:moveTo>
                <a:pt x="119496" y="0"/>
              </a:moveTo>
              <a:lnTo>
                <a:pt x="119496" y="822084"/>
              </a:lnTo>
              <a:lnTo>
                <a:pt x="45720" y="82208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C39FB82-C95F-454E-9AAF-40A28C188B98}">
      <dsp:nvSpPr>
        <dsp:cNvPr id="0" name=""/>
        <dsp:cNvSpPr/>
      </dsp:nvSpPr>
      <dsp:spPr>
        <a:xfrm>
          <a:off x="2927508" y="1847100"/>
          <a:ext cx="91440" cy="1056839"/>
        </a:xfrm>
        <a:custGeom>
          <a:avLst/>
          <a:gdLst/>
          <a:ahLst/>
          <a:cxnLst/>
          <a:rect l="0" t="0" r="0" b="0"/>
          <a:pathLst>
            <a:path>
              <a:moveTo>
                <a:pt x="88342" y="0"/>
              </a:moveTo>
              <a:lnTo>
                <a:pt x="88342" y="1056839"/>
              </a:lnTo>
              <a:lnTo>
                <a:pt x="45720" y="105683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EFC6AB2-09DA-46E0-A446-A56716911575}">
      <dsp:nvSpPr>
        <dsp:cNvPr id="0" name=""/>
        <dsp:cNvSpPr/>
      </dsp:nvSpPr>
      <dsp:spPr>
        <a:xfrm>
          <a:off x="2970131" y="1847100"/>
          <a:ext cx="91440" cy="430740"/>
        </a:xfrm>
        <a:custGeom>
          <a:avLst/>
          <a:gdLst/>
          <a:ahLst/>
          <a:cxnLst/>
          <a:rect l="0" t="0" r="0" b="0"/>
          <a:pathLst>
            <a:path>
              <a:moveTo>
                <a:pt x="45720" y="0"/>
              </a:moveTo>
              <a:lnTo>
                <a:pt x="45720" y="323212"/>
              </a:lnTo>
              <a:lnTo>
                <a:pt x="119496" y="3232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A0791D7-B148-432F-941D-EC241379DA5E}">
      <dsp:nvSpPr>
        <dsp:cNvPr id="0" name=""/>
        <dsp:cNvSpPr/>
      </dsp:nvSpPr>
      <dsp:spPr>
        <a:xfrm>
          <a:off x="2924408" y="1847100"/>
          <a:ext cx="91440" cy="424543"/>
        </a:xfrm>
        <a:custGeom>
          <a:avLst/>
          <a:gdLst/>
          <a:ahLst/>
          <a:cxnLst/>
          <a:rect l="0" t="0" r="0" b="0"/>
          <a:pathLst>
            <a:path>
              <a:moveTo>
                <a:pt x="119496" y="0"/>
              </a:moveTo>
              <a:lnTo>
                <a:pt x="119496" y="323212"/>
              </a:lnTo>
              <a:lnTo>
                <a:pt x="45720" y="3232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BB52325-E7B3-41F4-AB47-44EFE50810D0}">
      <dsp:nvSpPr>
        <dsp:cNvPr id="0" name=""/>
        <dsp:cNvSpPr/>
      </dsp:nvSpPr>
      <dsp:spPr>
        <a:xfrm>
          <a:off x="2204289" y="1385217"/>
          <a:ext cx="811561" cy="135570"/>
        </a:xfrm>
        <a:custGeom>
          <a:avLst/>
          <a:gdLst/>
          <a:ahLst/>
          <a:cxnLst/>
          <a:rect l="0" t="0" r="0" b="0"/>
          <a:pathLst>
            <a:path>
              <a:moveTo>
                <a:pt x="824456" y="0"/>
              </a:moveTo>
              <a:lnTo>
                <a:pt x="824456" y="73776"/>
              </a:lnTo>
              <a:lnTo>
                <a:pt x="0" y="73776"/>
              </a:lnTo>
              <a:lnTo>
                <a:pt x="0" y="1475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70C08F5-6D49-4A69-9951-137D3ECF20DE}">
      <dsp:nvSpPr>
        <dsp:cNvPr id="0" name=""/>
        <dsp:cNvSpPr/>
      </dsp:nvSpPr>
      <dsp:spPr>
        <a:xfrm>
          <a:off x="1426499" y="1847100"/>
          <a:ext cx="91440" cy="1074297"/>
        </a:xfrm>
        <a:custGeom>
          <a:avLst/>
          <a:gdLst/>
          <a:ahLst/>
          <a:cxnLst/>
          <a:rect l="0" t="0" r="0" b="0"/>
          <a:pathLst>
            <a:path>
              <a:moveTo>
                <a:pt x="0" y="0"/>
              </a:moveTo>
              <a:lnTo>
                <a:pt x="0" y="1223965"/>
              </a:lnTo>
              <a:lnTo>
                <a:pt x="95003" y="122396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9C4239F-3350-4FD7-8FD9-0C211188496B}">
      <dsp:nvSpPr>
        <dsp:cNvPr id="0" name=""/>
        <dsp:cNvSpPr/>
      </dsp:nvSpPr>
      <dsp:spPr>
        <a:xfrm>
          <a:off x="1356358" y="1847100"/>
          <a:ext cx="91440" cy="1068204"/>
        </a:xfrm>
        <a:custGeom>
          <a:avLst/>
          <a:gdLst/>
          <a:ahLst/>
          <a:cxnLst/>
          <a:rect l="0" t="0" r="0" b="0"/>
          <a:pathLst>
            <a:path>
              <a:moveTo>
                <a:pt x="115860" y="0"/>
              </a:moveTo>
              <a:lnTo>
                <a:pt x="115860" y="1068204"/>
              </a:lnTo>
              <a:lnTo>
                <a:pt x="45720" y="106820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E6292E5-1999-4419-9F60-F4ED3CD21CFA}">
      <dsp:nvSpPr>
        <dsp:cNvPr id="0" name=""/>
        <dsp:cNvSpPr/>
      </dsp:nvSpPr>
      <dsp:spPr>
        <a:xfrm>
          <a:off x="1426499" y="1847100"/>
          <a:ext cx="91440" cy="486530"/>
        </a:xfrm>
        <a:custGeom>
          <a:avLst/>
          <a:gdLst/>
          <a:ahLst/>
          <a:cxnLst/>
          <a:rect l="0" t="0" r="0" b="0"/>
          <a:pathLst>
            <a:path>
              <a:moveTo>
                <a:pt x="0" y="0"/>
              </a:moveTo>
              <a:lnTo>
                <a:pt x="0" y="794327"/>
              </a:lnTo>
              <a:lnTo>
                <a:pt x="98144" y="79432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93F3340-844B-486E-90B1-C30E0E08BE0F}">
      <dsp:nvSpPr>
        <dsp:cNvPr id="0" name=""/>
        <dsp:cNvSpPr/>
      </dsp:nvSpPr>
      <dsp:spPr>
        <a:xfrm>
          <a:off x="1342988" y="1847100"/>
          <a:ext cx="91440" cy="485387"/>
        </a:xfrm>
        <a:custGeom>
          <a:avLst/>
          <a:gdLst/>
          <a:ahLst/>
          <a:cxnLst/>
          <a:rect l="0" t="0" r="0" b="0"/>
          <a:pathLst>
            <a:path>
              <a:moveTo>
                <a:pt x="119496" y="0"/>
              </a:moveTo>
              <a:lnTo>
                <a:pt x="119496" y="323212"/>
              </a:lnTo>
              <a:lnTo>
                <a:pt x="45720" y="3232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F458DB9-F8BA-47FC-AEFD-ACB568F912B0}">
      <dsp:nvSpPr>
        <dsp:cNvPr id="0" name=""/>
        <dsp:cNvSpPr/>
      </dsp:nvSpPr>
      <dsp:spPr>
        <a:xfrm>
          <a:off x="1472219" y="1385217"/>
          <a:ext cx="732070" cy="135570"/>
        </a:xfrm>
        <a:custGeom>
          <a:avLst/>
          <a:gdLst/>
          <a:ahLst/>
          <a:cxnLst/>
          <a:rect l="0" t="0" r="0" b="0"/>
          <a:pathLst>
            <a:path>
              <a:moveTo>
                <a:pt x="2576305" y="0"/>
              </a:moveTo>
              <a:lnTo>
                <a:pt x="2576305" y="73776"/>
              </a:lnTo>
              <a:lnTo>
                <a:pt x="0" y="73776"/>
              </a:lnTo>
              <a:lnTo>
                <a:pt x="0" y="1475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74CBF18-A8AF-4FD3-9536-4BED5F20A080}">
      <dsp:nvSpPr>
        <dsp:cNvPr id="0" name=""/>
        <dsp:cNvSpPr/>
      </dsp:nvSpPr>
      <dsp:spPr>
        <a:xfrm>
          <a:off x="2204289" y="978482"/>
          <a:ext cx="1918963" cy="91440"/>
        </a:xfrm>
        <a:custGeom>
          <a:avLst/>
          <a:gdLst/>
          <a:ahLst/>
          <a:cxnLst/>
          <a:rect l="0" t="0" r="0" b="0"/>
          <a:pathLst>
            <a:path>
              <a:moveTo>
                <a:pt x="2216992" y="0"/>
              </a:moveTo>
              <a:lnTo>
                <a:pt x="2216992" y="73776"/>
              </a:lnTo>
              <a:lnTo>
                <a:pt x="0" y="73776"/>
              </a:lnTo>
              <a:lnTo>
                <a:pt x="0" y="147553"/>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9C6EF14-9357-42AF-8F42-19D60BCA2146}">
      <dsp:nvSpPr>
        <dsp:cNvPr id="0" name=""/>
        <dsp:cNvSpPr/>
      </dsp:nvSpPr>
      <dsp:spPr>
        <a:xfrm>
          <a:off x="4034278" y="527990"/>
          <a:ext cx="91440" cy="125427"/>
        </a:xfrm>
        <a:custGeom>
          <a:avLst/>
          <a:gdLst/>
          <a:ahLst/>
          <a:cxnLst/>
          <a:rect l="0" t="0" r="0" b="0"/>
          <a:pathLst>
            <a:path>
              <a:moveTo>
                <a:pt x="45720" y="0"/>
              </a:moveTo>
              <a:lnTo>
                <a:pt x="45720" y="14755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D103C1D-B43E-419E-9016-B97AA283749A}">
      <dsp:nvSpPr>
        <dsp:cNvPr id="0" name=""/>
        <dsp:cNvSpPr/>
      </dsp:nvSpPr>
      <dsp:spPr>
        <a:xfrm>
          <a:off x="3156253" y="58331"/>
          <a:ext cx="1847489" cy="46965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ea typeface="+mn-ea"/>
              <a:cs typeface="Arial" panose="020B0604020202020204" pitchFamily="34" charset="0"/>
            </a:rPr>
            <a:t>Chủ Tịch </a:t>
          </a:r>
        </a:p>
      </dsp:txBody>
      <dsp:txXfrm>
        <a:off x="3156253" y="58331"/>
        <a:ext cx="1847489" cy="469658"/>
      </dsp:txXfrm>
    </dsp:sp>
    <dsp:sp modelId="{26FF63A9-A77F-4F10-9136-911473DAB40D}">
      <dsp:nvSpPr>
        <dsp:cNvPr id="0" name=""/>
        <dsp:cNvSpPr/>
      </dsp:nvSpPr>
      <dsp:spPr>
        <a:xfrm>
          <a:off x="3305023" y="653417"/>
          <a:ext cx="1636458" cy="38006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latin typeface="Arial" panose="020B0604020202020204" pitchFamily="34" charset="0"/>
              <a:ea typeface="+mn-ea"/>
              <a:cs typeface="Arial" panose="020B0604020202020204" pitchFamily="34" charset="0"/>
            </a:rPr>
            <a:t>Tổng Giám Đốc      </a:t>
          </a:r>
        </a:p>
      </dsp:txBody>
      <dsp:txXfrm>
        <a:off x="3305023" y="653417"/>
        <a:ext cx="1636458" cy="380063"/>
      </dsp:txXfrm>
    </dsp:sp>
    <dsp:sp modelId="{08B4625C-1BFC-488F-9B24-83F2064B3C18}">
      <dsp:nvSpPr>
        <dsp:cNvPr id="0" name=""/>
        <dsp:cNvSpPr/>
      </dsp:nvSpPr>
      <dsp:spPr>
        <a:xfrm>
          <a:off x="1384900" y="1024202"/>
          <a:ext cx="1638778" cy="36101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latin typeface="Arial" panose="020B0604020202020204" pitchFamily="34" charset="0"/>
              <a:ea typeface="+mn-ea"/>
              <a:cs typeface="Arial" panose="020B0604020202020204" pitchFamily="34" charset="0"/>
            </a:rPr>
            <a:t>Phó Tổng Giám Đốc </a:t>
          </a:r>
        </a:p>
      </dsp:txBody>
      <dsp:txXfrm>
        <a:off x="1384900" y="1024202"/>
        <a:ext cx="1638778" cy="361014"/>
      </dsp:txXfrm>
    </dsp:sp>
    <dsp:sp modelId="{3712A387-8B54-4554-88E5-E7090270995F}">
      <dsp:nvSpPr>
        <dsp:cNvPr id="0" name=""/>
        <dsp:cNvSpPr/>
      </dsp:nvSpPr>
      <dsp:spPr>
        <a:xfrm>
          <a:off x="643335" y="1520787"/>
          <a:ext cx="1657767" cy="32631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Giám Đốc Kinh Doanh</a:t>
          </a:r>
          <a:endParaRPr lang="en-US" sz="800" kern="1200">
            <a:latin typeface="Arial" panose="020B0604020202020204" pitchFamily="34" charset="0"/>
            <a:ea typeface="+mn-ea"/>
            <a:cs typeface="Arial" panose="020B0604020202020204" pitchFamily="34" charset="0"/>
          </a:endParaRPr>
        </a:p>
      </dsp:txBody>
      <dsp:txXfrm>
        <a:off x="643335" y="1520787"/>
        <a:ext cx="1657767" cy="326312"/>
      </dsp:txXfrm>
    </dsp:sp>
    <dsp:sp modelId="{6D4CA255-3CD8-4746-BD5A-3D93DDF46138}">
      <dsp:nvSpPr>
        <dsp:cNvPr id="0" name=""/>
        <dsp:cNvSpPr/>
      </dsp:nvSpPr>
      <dsp:spPr>
        <a:xfrm>
          <a:off x="643335" y="2115873"/>
          <a:ext cx="745373" cy="4332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Phát triển Đại lý &amp; Sản phẩm (01)</a:t>
          </a:r>
        </a:p>
      </dsp:txBody>
      <dsp:txXfrm>
        <a:off x="643335" y="2115873"/>
        <a:ext cx="745373" cy="433228"/>
      </dsp:txXfrm>
    </dsp:sp>
    <dsp:sp modelId="{432A9C60-4852-43A5-B701-736132323239}">
      <dsp:nvSpPr>
        <dsp:cNvPr id="0" name=""/>
        <dsp:cNvSpPr/>
      </dsp:nvSpPr>
      <dsp:spPr>
        <a:xfrm>
          <a:off x="1535965" y="2117016"/>
          <a:ext cx="734585" cy="4332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Sales Admin (02)</a:t>
          </a:r>
        </a:p>
      </dsp:txBody>
      <dsp:txXfrm>
        <a:off x="1535965" y="2117016"/>
        <a:ext cx="734585" cy="433228"/>
      </dsp:txXfrm>
    </dsp:sp>
    <dsp:sp modelId="{FF969410-E80E-45DE-84B7-7FE30194CE99}">
      <dsp:nvSpPr>
        <dsp:cNvPr id="0" name=""/>
        <dsp:cNvSpPr/>
      </dsp:nvSpPr>
      <dsp:spPr>
        <a:xfrm>
          <a:off x="643335" y="2636572"/>
          <a:ext cx="758742" cy="55746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Bán hàng &amp; chăm sóc đại lý (01)</a:t>
          </a:r>
        </a:p>
      </dsp:txBody>
      <dsp:txXfrm>
        <a:off x="643335" y="2636572"/>
        <a:ext cx="758742" cy="557464"/>
      </dsp:txXfrm>
    </dsp:sp>
    <dsp:sp modelId="{A2C8D89F-CED8-4D3A-8FAB-3BBEE5B62676}">
      <dsp:nvSpPr>
        <dsp:cNvPr id="0" name=""/>
        <dsp:cNvSpPr/>
      </dsp:nvSpPr>
      <dsp:spPr>
        <a:xfrm>
          <a:off x="1514666" y="2637716"/>
          <a:ext cx="758742" cy="56736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Quản lý kho xe (02)</a:t>
          </a:r>
        </a:p>
      </dsp:txBody>
      <dsp:txXfrm>
        <a:off x="1514666" y="2637716"/>
        <a:ext cx="758742" cy="567363"/>
      </dsp:txXfrm>
    </dsp:sp>
    <dsp:sp modelId="{D6D2D71C-E38C-4AD2-9A09-DADACC7FE258}">
      <dsp:nvSpPr>
        <dsp:cNvPr id="0" name=""/>
        <dsp:cNvSpPr/>
      </dsp:nvSpPr>
      <dsp:spPr>
        <a:xfrm>
          <a:off x="2428590" y="1520787"/>
          <a:ext cx="1174520" cy="32631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Giám đốc Dịch Vụ</a:t>
          </a:r>
        </a:p>
      </dsp:txBody>
      <dsp:txXfrm>
        <a:off x="2428590" y="1520787"/>
        <a:ext cx="1174520" cy="326312"/>
      </dsp:txXfrm>
    </dsp:sp>
    <dsp:sp modelId="{A5651555-6739-4C35-B182-960FB901E8F5}">
      <dsp:nvSpPr>
        <dsp:cNvPr id="0" name=""/>
        <dsp:cNvSpPr/>
      </dsp:nvSpPr>
      <dsp:spPr>
        <a:xfrm>
          <a:off x="2428593" y="2055029"/>
          <a:ext cx="541535" cy="4332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Đào tạo &amp; Bảo hành (02)</a:t>
          </a:r>
        </a:p>
      </dsp:txBody>
      <dsp:txXfrm>
        <a:off x="2428593" y="2055029"/>
        <a:ext cx="541535" cy="433228"/>
      </dsp:txXfrm>
    </dsp:sp>
    <dsp:sp modelId="{722411AF-4818-4424-91A9-8AE5BFE274C6}">
      <dsp:nvSpPr>
        <dsp:cNvPr id="0" name=""/>
        <dsp:cNvSpPr/>
      </dsp:nvSpPr>
      <dsp:spPr>
        <a:xfrm>
          <a:off x="3023676" y="2061226"/>
          <a:ext cx="569633" cy="43322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Phụ Tùng </a:t>
          </a:r>
        </a:p>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(03)</a:t>
          </a:r>
        </a:p>
      </dsp:txBody>
      <dsp:txXfrm>
        <a:off x="3023676" y="2061226"/>
        <a:ext cx="569633" cy="433228"/>
      </dsp:txXfrm>
    </dsp:sp>
    <dsp:sp modelId="{5C0FB3C3-8DCA-456B-988C-1562D503293C}">
      <dsp:nvSpPr>
        <dsp:cNvPr id="0" name=""/>
        <dsp:cNvSpPr/>
      </dsp:nvSpPr>
      <dsp:spPr>
        <a:xfrm>
          <a:off x="2428593" y="2637716"/>
          <a:ext cx="544635" cy="53244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Phát triển Hệ thống</a:t>
          </a:r>
        </a:p>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(01)</a:t>
          </a:r>
        </a:p>
      </dsp:txBody>
      <dsp:txXfrm>
        <a:off x="2428593" y="2637716"/>
        <a:ext cx="544635" cy="532447"/>
      </dsp:txXfrm>
    </dsp:sp>
    <dsp:sp modelId="{CB9B64EB-6544-4822-B608-23EA17DC1511}">
      <dsp:nvSpPr>
        <dsp:cNvPr id="0" name=""/>
        <dsp:cNvSpPr/>
      </dsp:nvSpPr>
      <dsp:spPr>
        <a:xfrm>
          <a:off x="3023676" y="2637716"/>
          <a:ext cx="545414" cy="53244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Admin (01)</a:t>
          </a:r>
        </a:p>
      </dsp:txBody>
      <dsp:txXfrm>
        <a:off x="3023676" y="2637716"/>
        <a:ext cx="545414" cy="532447"/>
      </dsp:txXfrm>
    </dsp:sp>
    <dsp:sp modelId="{A13E3FBE-C264-405D-A14B-988901BE3552}">
      <dsp:nvSpPr>
        <dsp:cNvPr id="0" name=""/>
        <dsp:cNvSpPr/>
      </dsp:nvSpPr>
      <dsp:spPr>
        <a:xfrm>
          <a:off x="3693149" y="1520787"/>
          <a:ext cx="1329788" cy="32631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Giám đốc Marketing</a:t>
          </a:r>
        </a:p>
      </dsp:txBody>
      <dsp:txXfrm>
        <a:off x="3693149" y="1520787"/>
        <a:ext cx="1329788" cy="326312"/>
      </dsp:txXfrm>
    </dsp:sp>
    <dsp:sp modelId="{A58D0BA1-4A2D-4F49-BA02-68CF9C0B4F5F}">
      <dsp:nvSpPr>
        <dsp:cNvPr id="0" name=""/>
        <dsp:cNvSpPr/>
      </dsp:nvSpPr>
      <dsp:spPr>
        <a:xfrm>
          <a:off x="3693150" y="1939741"/>
          <a:ext cx="1279663" cy="42595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Thiết Kế (01)</a:t>
          </a:r>
        </a:p>
      </dsp:txBody>
      <dsp:txXfrm>
        <a:off x="3693150" y="1939741"/>
        <a:ext cx="1279663" cy="425956"/>
      </dsp:txXfrm>
    </dsp:sp>
    <dsp:sp modelId="{3BCD1154-3441-43C2-9F11-C823FD1CD8D0}">
      <dsp:nvSpPr>
        <dsp:cNvPr id="0" name=""/>
        <dsp:cNvSpPr/>
      </dsp:nvSpPr>
      <dsp:spPr>
        <a:xfrm>
          <a:off x="3693151" y="2637716"/>
          <a:ext cx="531703" cy="49625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MKT online (01)</a:t>
          </a:r>
        </a:p>
      </dsp:txBody>
      <dsp:txXfrm>
        <a:off x="3693151" y="2637716"/>
        <a:ext cx="531703" cy="496257"/>
      </dsp:txXfrm>
    </dsp:sp>
    <dsp:sp modelId="{58E2B8A4-2687-49A4-9023-7EB9288BB6B3}">
      <dsp:nvSpPr>
        <dsp:cNvPr id="0" name=""/>
        <dsp:cNvSpPr/>
      </dsp:nvSpPr>
      <dsp:spPr>
        <a:xfrm>
          <a:off x="4511390" y="2637716"/>
          <a:ext cx="497647" cy="49625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MKT Thị Trường (01)</a:t>
          </a:r>
        </a:p>
      </dsp:txBody>
      <dsp:txXfrm>
        <a:off x="4511390" y="2637716"/>
        <a:ext cx="497647" cy="496257"/>
      </dsp:txXfrm>
    </dsp:sp>
    <dsp:sp modelId="{FABC6FFA-819E-4712-9F79-D636B74FBADB}">
      <dsp:nvSpPr>
        <dsp:cNvPr id="0" name=""/>
        <dsp:cNvSpPr/>
      </dsp:nvSpPr>
      <dsp:spPr>
        <a:xfrm>
          <a:off x="5852094" y="1025345"/>
          <a:ext cx="1389441" cy="42317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latin typeface="Arial" panose="020B0604020202020204" pitchFamily="34" charset="0"/>
              <a:ea typeface="+mn-ea"/>
              <a:cs typeface="Arial" panose="020B0604020202020204" pitchFamily="34" charset="0"/>
            </a:rPr>
            <a:t>Phó Tổng Giám Đốc</a:t>
          </a:r>
        </a:p>
      </dsp:txBody>
      <dsp:txXfrm>
        <a:off x="5852094" y="1025345"/>
        <a:ext cx="1389441" cy="423170"/>
      </dsp:txXfrm>
    </dsp:sp>
    <dsp:sp modelId="{501A1F3A-901E-47EA-B7A6-00E7872E0493}">
      <dsp:nvSpPr>
        <dsp:cNvPr id="0" name=""/>
        <dsp:cNvSpPr/>
      </dsp:nvSpPr>
      <dsp:spPr>
        <a:xfrm>
          <a:off x="6629400" y="1584398"/>
          <a:ext cx="902428" cy="357368"/>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latin typeface="Arial" panose="020B0604020202020204" pitchFamily="34" charset="0"/>
              <a:ea typeface="+mn-ea"/>
              <a:cs typeface="Arial" panose="020B0604020202020204" pitchFamily="34" charset="0"/>
            </a:rPr>
            <a:t>Giám đốc XNK</a:t>
          </a:r>
        </a:p>
      </dsp:txBody>
      <dsp:txXfrm>
        <a:off x="6629400" y="1584398"/>
        <a:ext cx="902428" cy="357368"/>
      </dsp:txXfrm>
    </dsp:sp>
    <dsp:sp modelId="{D1E28EB7-98B1-4982-9787-19964A13FB65}">
      <dsp:nvSpPr>
        <dsp:cNvPr id="0" name=""/>
        <dsp:cNvSpPr/>
      </dsp:nvSpPr>
      <dsp:spPr>
        <a:xfrm>
          <a:off x="6781798" y="2651199"/>
          <a:ext cx="565967" cy="34268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latin typeface="Arial" panose="020B0604020202020204" pitchFamily="34" charset="0"/>
              <a:ea typeface="+mn-ea"/>
              <a:cs typeface="Arial" panose="020B0604020202020204" pitchFamily="34" charset="0"/>
            </a:rPr>
            <a:t>Nhân viên XNK</a:t>
          </a:r>
        </a:p>
      </dsp:txBody>
      <dsp:txXfrm>
        <a:off x="6781798" y="2651199"/>
        <a:ext cx="565967" cy="342689"/>
      </dsp:txXfrm>
    </dsp:sp>
    <dsp:sp modelId="{FDCBE62D-4318-49B6-949A-35FF8CF096AE}">
      <dsp:nvSpPr>
        <dsp:cNvPr id="0" name=""/>
        <dsp:cNvSpPr/>
      </dsp:nvSpPr>
      <dsp:spPr>
        <a:xfrm>
          <a:off x="5334000" y="1584400"/>
          <a:ext cx="1176736" cy="32631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Kế toán trưởng</a:t>
          </a:r>
        </a:p>
      </dsp:txBody>
      <dsp:txXfrm>
        <a:off x="5334000" y="1584400"/>
        <a:ext cx="1176736" cy="326312"/>
      </dsp:txXfrm>
    </dsp:sp>
    <dsp:sp modelId="{1B2F9900-7458-4D24-A9F2-47ECD65DD21F}">
      <dsp:nvSpPr>
        <dsp:cNvPr id="0" name=""/>
        <dsp:cNvSpPr/>
      </dsp:nvSpPr>
      <dsp:spPr>
        <a:xfrm>
          <a:off x="5333998" y="2007409"/>
          <a:ext cx="1090853" cy="38516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Kế toán tổng hợp (02)</a:t>
          </a:r>
        </a:p>
      </dsp:txBody>
      <dsp:txXfrm>
        <a:off x="5333998" y="2007409"/>
        <a:ext cx="1090853" cy="385169"/>
      </dsp:txXfrm>
    </dsp:sp>
    <dsp:sp modelId="{F2CE7E2C-6603-4E33-A32A-81C37E45E979}">
      <dsp:nvSpPr>
        <dsp:cNvPr id="0" name=""/>
        <dsp:cNvSpPr/>
      </dsp:nvSpPr>
      <dsp:spPr>
        <a:xfrm>
          <a:off x="5333998" y="2651199"/>
          <a:ext cx="627132" cy="41027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Kế toán viên (02)</a:t>
          </a:r>
        </a:p>
      </dsp:txBody>
      <dsp:txXfrm>
        <a:off x="5333998" y="2651199"/>
        <a:ext cx="627132" cy="410274"/>
      </dsp:txXfrm>
    </dsp:sp>
    <dsp:sp modelId="{8A5C0309-92E8-43FA-9819-F80CC9AE3881}">
      <dsp:nvSpPr>
        <dsp:cNvPr id="0" name=""/>
        <dsp:cNvSpPr/>
      </dsp:nvSpPr>
      <dsp:spPr>
        <a:xfrm>
          <a:off x="6096002" y="2651199"/>
          <a:ext cx="411441" cy="39206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Thu ngân (01)</a:t>
          </a:r>
        </a:p>
      </dsp:txBody>
      <dsp:txXfrm>
        <a:off x="6096002" y="2651199"/>
        <a:ext cx="411441" cy="392063"/>
      </dsp:txXfrm>
    </dsp:sp>
    <dsp:sp modelId="{9F9699F8-4B8F-4B5A-AC65-1F4EEB8B8938}">
      <dsp:nvSpPr>
        <dsp:cNvPr id="0" name=""/>
        <dsp:cNvSpPr/>
      </dsp:nvSpPr>
      <dsp:spPr>
        <a:xfrm>
          <a:off x="7655252" y="1584400"/>
          <a:ext cx="1063953" cy="32631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Trưởng phòng </a:t>
          </a:r>
        </a:p>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Nhân sự</a:t>
          </a:r>
        </a:p>
      </dsp:txBody>
      <dsp:txXfrm>
        <a:off x="7655252" y="1584400"/>
        <a:ext cx="1063953" cy="326312"/>
      </dsp:txXfrm>
    </dsp:sp>
    <dsp:sp modelId="{36A97FDA-4C84-4C2B-893B-8006C897DA7B}">
      <dsp:nvSpPr>
        <dsp:cNvPr id="0" name=""/>
        <dsp:cNvSpPr/>
      </dsp:nvSpPr>
      <dsp:spPr>
        <a:xfrm>
          <a:off x="7646349" y="2117798"/>
          <a:ext cx="475435" cy="36103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Tuyển dụng (01)</a:t>
          </a:r>
        </a:p>
      </dsp:txBody>
      <dsp:txXfrm>
        <a:off x="7646349" y="2117798"/>
        <a:ext cx="475435" cy="361036"/>
      </dsp:txXfrm>
    </dsp:sp>
    <dsp:sp modelId="{1524079C-0817-46A2-A235-163BDE3EE2C2}">
      <dsp:nvSpPr>
        <dsp:cNvPr id="0" name=""/>
        <dsp:cNvSpPr/>
      </dsp:nvSpPr>
      <dsp:spPr>
        <a:xfrm>
          <a:off x="8226499" y="2117798"/>
          <a:ext cx="530804" cy="36103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Hành chính (01)</a:t>
          </a:r>
        </a:p>
      </dsp:txBody>
      <dsp:txXfrm>
        <a:off x="8226499" y="2117798"/>
        <a:ext cx="530804" cy="361036"/>
      </dsp:txXfrm>
    </dsp:sp>
    <dsp:sp modelId="{7660A491-D6DD-4F6D-8866-C404062E9AE3}">
      <dsp:nvSpPr>
        <dsp:cNvPr id="0" name=""/>
        <dsp:cNvSpPr/>
      </dsp:nvSpPr>
      <dsp:spPr>
        <a:xfrm>
          <a:off x="7834817" y="2651199"/>
          <a:ext cx="705679" cy="36103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ea typeface="+mn-ea"/>
              <a:cs typeface="Arial" panose="020B0604020202020204" pitchFamily="34" charset="0"/>
            </a:rPr>
            <a:t>Tài xế (01)</a:t>
          </a:r>
        </a:p>
      </dsp:txBody>
      <dsp:txXfrm>
        <a:off x="7834817" y="2651199"/>
        <a:ext cx="705679" cy="36103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AF829E-132B-E367-815E-A688DFA1F16F}"/>
              </a:ext>
            </a:extLst>
          </p:cNvPr>
          <p:cNvSpPr>
            <a:spLocks noGrp="1"/>
          </p:cNvSpPr>
          <p:nvPr>
            <p:ph type="hdr" sz="quarter"/>
          </p:nvPr>
        </p:nvSpPr>
        <p:spPr>
          <a:xfrm>
            <a:off x="0" y="1"/>
            <a:ext cx="2228850" cy="4572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0FF0A0F-0ABD-A240-B3B2-D1D0F10520E8}"/>
              </a:ext>
            </a:extLst>
          </p:cNvPr>
          <p:cNvSpPr>
            <a:spLocks noGrp="1"/>
          </p:cNvSpPr>
          <p:nvPr>
            <p:ph type="dt" sz="quarter" idx="1"/>
          </p:nvPr>
        </p:nvSpPr>
        <p:spPr>
          <a:xfrm>
            <a:off x="2913757" y="1"/>
            <a:ext cx="2228850" cy="457200"/>
          </a:xfrm>
          <a:prstGeom prst="rect">
            <a:avLst/>
          </a:prstGeom>
        </p:spPr>
        <p:txBody>
          <a:bodyPr vert="horz" lIns="91440" tIns="45720" rIns="91440" bIns="45720" rtlCol="0"/>
          <a:lstStyle>
            <a:lvl1pPr algn="r">
              <a:defRPr sz="1200"/>
            </a:lvl1pPr>
          </a:lstStyle>
          <a:p>
            <a:fld id="{46D43F25-23F1-445E-BF5D-64DAB5784D87}" type="datetimeFigureOut">
              <a:rPr lang="en-US" smtClean="0"/>
              <a:t>07/07/2026</a:t>
            </a:fld>
            <a:endParaRPr lang="en-US"/>
          </a:p>
        </p:txBody>
      </p:sp>
      <p:sp>
        <p:nvSpPr>
          <p:cNvPr id="4" name="Footer Placeholder 3">
            <a:extLst>
              <a:ext uri="{FF2B5EF4-FFF2-40B4-BE49-F238E27FC236}">
                <a16:creationId xmlns:a16="http://schemas.microsoft.com/office/drawing/2014/main" id="{CE7F3A5F-F602-6498-BFD4-BAE5D2946708}"/>
              </a:ext>
            </a:extLst>
          </p:cNvPr>
          <p:cNvSpPr>
            <a:spLocks noGrp="1"/>
          </p:cNvSpPr>
          <p:nvPr>
            <p:ph type="ftr" sz="quarter" idx="2"/>
          </p:nvPr>
        </p:nvSpPr>
        <p:spPr>
          <a:xfrm>
            <a:off x="0" y="8686801"/>
            <a:ext cx="222885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C66F56-7458-2E92-EDCC-6269D9422878}"/>
              </a:ext>
            </a:extLst>
          </p:cNvPr>
          <p:cNvSpPr>
            <a:spLocks noGrp="1"/>
          </p:cNvSpPr>
          <p:nvPr>
            <p:ph type="sldNum" sz="quarter" idx="3"/>
          </p:nvPr>
        </p:nvSpPr>
        <p:spPr>
          <a:xfrm>
            <a:off x="2913757" y="8686801"/>
            <a:ext cx="2228850" cy="457200"/>
          </a:xfrm>
          <a:prstGeom prst="rect">
            <a:avLst/>
          </a:prstGeom>
        </p:spPr>
        <p:txBody>
          <a:bodyPr vert="horz" lIns="91440" tIns="45720" rIns="91440" bIns="45720" rtlCol="0" anchor="b"/>
          <a:lstStyle>
            <a:lvl1pPr algn="r">
              <a:defRPr sz="1200"/>
            </a:lvl1pPr>
          </a:lstStyle>
          <a:p>
            <a:fld id="{BED8A8D4-1861-4F4B-A36E-E728CA500660}" type="slidenum">
              <a:rPr lang="en-US" smtClean="0"/>
              <a:t>‹#›</a:t>
            </a:fld>
            <a:endParaRPr lang="en-US"/>
          </a:p>
        </p:txBody>
      </p:sp>
    </p:spTree>
    <p:extLst>
      <p:ext uri="{BB962C8B-B14F-4D97-AF65-F5344CB8AC3E}">
        <p14:creationId xmlns:p14="http://schemas.microsoft.com/office/powerpoint/2010/main" val="5136428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22885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2913757" y="1"/>
            <a:ext cx="2228850" cy="457200"/>
          </a:xfrm>
          <a:prstGeom prst="rect">
            <a:avLst/>
          </a:prstGeom>
        </p:spPr>
        <p:txBody>
          <a:bodyPr vert="horz" lIns="91440" tIns="45720" rIns="91440" bIns="45720" rtlCol="0"/>
          <a:lstStyle>
            <a:lvl1pPr algn="r">
              <a:defRPr sz="1200"/>
            </a:lvl1pPr>
          </a:lstStyle>
          <a:p>
            <a:fld id="{F4B1554A-ED40-4400-9A42-593221FBBD24}" type="datetimeFigureOut">
              <a:rPr lang="en-US" smtClean="0"/>
              <a:t>07/07/2026</a:t>
            </a:fld>
            <a:endParaRPr lang="en-US"/>
          </a:p>
        </p:txBody>
      </p:sp>
      <p:sp>
        <p:nvSpPr>
          <p:cNvPr id="4" name="Slide Image Placeholder 3"/>
          <p:cNvSpPr>
            <a:spLocks noGrp="1" noRot="1" noChangeAspect="1"/>
          </p:cNvSpPr>
          <p:nvPr>
            <p:ph type="sldImg" idx="2"/>
          </p:nvPr>
        </p:nvSpPr>
        <p:spPr>
          <a:xfrm>
            <a:off x="-171450" y="1143000"/>
            <a:ext cx="5486400" cy="30876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514350" y="4399845"/>
            <a:ext cx="4114800" cy="360115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6801"/>
            <a:ext cx="222885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2913757" y="8686801"/>
            <a:ext cx="2228850" cy="457200"/>
          </a:xfrm>
          <a:prstGeom prst="rect">
            <a:avLst/>
          </a:prstGeom>
        </p:spPr>
        <p:txBody>
          <a:bodyPr vert="horz" lIns="91440" tIns="45720" rIns="91440" bIns="45720" rtlCol="0" anchor="b"/>
          <a:lstStyle>
            <a:lvl1pPr algn="r">
              <a:defRPr sz="1200"/>
            </a:lvl1pPr>
          </a:lstStyle>
          <a:p>
            <a:fld id="{4377EF52-10CC-4234-A34E-AB4CDAD75232}" type="slidenum">
              <a:rPr lang="en-US" smtClean="0"/>
              <a:t>‹#›</a:t>
            </a:fld>
            <a:endParaRPr lang="en-US"/>
          </a:p>
        </p:txBody>
      </p:sp>
    </p:spTree>
    <p:extLst>
      <p:ext uri="{BB962C8B-B14F-4D97-AF65-F5344CB8AC3E}">
        <p14:creationId xmlns:p14="http://schemas.microsoft.com/office/powerpoint/2010/main" val="292604921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Giới thiệu hồ sơ công ty TNHH Nam Hàn.</a:t>
            </a:r>
          </a:p>
          <a:p>
            <a:r>
              <a:rPr lang="vi-VN"/>
              <a:t>Nhà nhập khẩu độc quyền thương hiệu UD Trucks tại Việt Nam</a:t>
            </a:r>
          </a:p>
        </p:txBody>
      </p:sp>
      <p:sp>
        <p:nvSpPr>
          <p:cNvPr id="4" name="Slide Number Placeholder 3"/>
          <p:cNvSpPr>
            <a:spLocks noGrp="1"/>
          </p:cNvSpPr>
          <p:nvPr>
            <p:ph type="sldNum" sz="quarter" idx="5"/>
          </p:nvPr>
        </p:nvSpPr>
        <p:spPr/>
        <p:txBody>
          <a:bodyPr/>
          <a:lstStyle/>
          <a:p>
            <a:fld id="{4377EF52-10CC-4234-A34E-AB4CDAD75232}" type="slidenum">
              <a:rPr lang="en-US" smtClean="0"/>
              <a:t>1</a:t>
            </a:fld>
            <a:endParaRPr lang="en-US"/>
          </a:p>
        </p:txBody>
      </p:sp>
    </p:spTree>
    <p:extLst>
      <p:ext uri="{BB962C8B-B14F-4D97-AF65-F5344CB8AC3E}">
        <p14:creationId xmlns:p14="http://schemas.microsoft.com/office/powerpoint/2010/main" val="3812394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UD Trucks </a:t>
            </a:r>
            <a:r>
              <a:rPr lang="en-US" err="1"/>
              <a:t>cung</a:t>
            </a:r>
            <a:r>
              <a:rPr lang="en-US"/>
              <a:t> </a:t>
            </a:r>
            <a:r>
              <a:rPr lang="en-US" err="1"/>
              <a:t>cấp</a:t>
            </a:r>
            <a:r>
              <a:rPr lang="en-US"/>
              <a:t> </a:t>
            </a:r>
            <a:r>
              <a:rPr lang="en-US" err="1"/>
              <a:t>đa</a:t>
            </a:r>
            <a:r>
              <a:rPr lang="en-US"/>
              <a:t> </a:t>
            </a:r>
            <a:r>
              <a:rPr lang="en-US" err="1"/>
              <a:t>dạng</a:t>
            </a:r>
            <a:r>
              <a:rPr lang="en-US"/>
              <a:t> </a:t>
            </a:r>
            <a:r>
              <a:rPr lang="en-US" err="1"/>
              <a:t>chuỗi</a:t>
            </a:r>
            <a:r>
              <a:rPr lang="en-US"/>
              <a:t> </a:t>
            </a:r>
            <a:r>
              <a:rPr lang="en-US" err="1"/>
              <a:t>sản</a:t>
            </a:r>
            <a:r>
              <a:rPr lang="en-US"/>
              <a:t> </a:t>
            </a:r>
            <a:r>
              <a:rPr lang="en-US" err="1"/>
              <a:t>phẩm</a:t>
            </a:r>
            <a:r>
              <a:rPr lang="en-US"/>
              <a:t> </a:t>
            </a:r>
            <a:r>
              <a:rPr lang="en-US" err="1"/>
              <a:t>đáp</a:t>
            </a:r>
            <a:r>
              <a:rPr lang="en-US"/>
              <a:t> </a:t>
            </a:r>
            <a:r>
              <a:rPr lang="en-US" err="1"/>
              <a:t>ứng</a:t>
            </a:r>
            <a:r>
              <a:rPr lang="en-US"/>
              <a:t> </a:t>
            </a:r>
            <a:r>
              <a:rPr lang="en-US" err="1"/>
              <a:t>mọi</a:t>
            </a:r>
            <a:r>
              <a:rPr lang="en-US"/>
              <a:t> </a:t>
            </a:r>
            <a:r>
              <a:rPr lang="en-US" err="1"/>
              <a:t>nhu</a:t>
            </a:r>
            <a:r>
              <a:rPr lang="en-US"/>
              <a:t> </a:t>
            </a:r>
            <a:r>
              <a:rPr lang="en-US" err="1"/>
              <a:t>cầu</a:t>
            </a:r>
            <a:r>
              <a:rPr lang="en-US"/>
              <a:t> </a:t>
            </a:r>
            <a:r>
              <a:rPr lang="en-US" err="1"/>
              <a:t>của</a:t>
            </a:r>
            <a:r>
              <a:rPr lang="en-US"/>
              <a:t> </a:t>
            </a:r>
            <a:r>
              <a:rPr lang="en-US" err="1"/>
              <a:t>khách</a:t>
            </a:r>
            <a:r>
              <a:rPr lang="en-US"/>
              <a:t> </a:t>
            </a:r>
            <a:r>
              <a:rPr lang="en-US" err="1"/>
              <a:t>hàng</a:t>
            </a:r>
            <a:r>
              <a:rPr lang="en-US"/>
              <a:t> </a:t>
            </a:r>
            <a:r>
              <a:rPr lang="en-US" err="1"/>
              <a:t>từ</a:t>
            </a:r>
            <a:r>
              <a:rPr lang="en-US"/>
              <a:t> </a:t>
            </a:r>
            <a:r>
              <a:rPr lang="en-US" err="1"/>
              <a:t>xe</a:t>
            </a:r>
            <a:r>
              <a:rPr lang="en-US"/>
              <a:t> </a:t>
            </a:r>
            <a:r>
              <a:rPr lang="en-US" err="1"/>
              <a:t>tải</a:t>
            </a:r>
            <a:r>
              <a:rPr lang="en-US"/>
              <a:t> </a:t>
            </a:r>
            <a:r>
              <a:rPr lang="en-US" err="1"/>
              <a:t>nhẹ</a:t>
            </a:r>
            <a:r>
              <a:rPr lang="en-US"/>
              <a:t>, </a:t>
            </a:r>
            <a:r>
              <a:rPr lang="en-US" err="1"/>
              <a:t>tải</a:t>
            </a:r>
            <a:r>
              <a:rPr lang="en-US"/>
              <a:t> </a:t>
            </a:r>
            <a:r>
              <a:rPr lang="en-US" err="1"/>
              <a:t>trung</a:t>
            </a:r>
            <a:r>
              <a:rPr lang="en-US"/>
              <a:t> </a:t>
            </a:r>
            <a:r>
              <a:rPr lang="en-US" err="1"/>
              <a:t>và</a:t>
            </a:r>
            <a:r>
              <a:rPr lang="en-US"/>
              <a:t> </a:t>
            </a:r>
            <a:r>
              <a:rPr lang="en-US" err="1"/>
              <a:t>tải</a:t>
            </a:r>
            <a:r>
              <a:rPr lang="en-US"/>
              <a:t> </a:t>
            </a:r>
            <a:r>
              <a:rPr lang="en-US" err="1"/>
              <a:t>nặng</a:t>
            </a:r>
            <a:r>
              <a:rPr lang="en-US"/>
              <a:t> </a:t>
            </a:r>
          </a:p>
        </p:txBody>
      </p:sp>
      <p:sp>
        <p:nvSpPr>
          <p:cNvPr id="4" name="Slide Number Placeholder 3"/>
          <p:cNvSpPr>
            <a:spLocks noGrp="1"/>
          </p:cNvSpPr>
          <p:nvPr>
            <p:ph type="sldNum" sz="quarter" idx="5"/>
          </p:nvPr>
        </p:nvSpPr>
        <p:spPr/>
        <p:txBody>
          <a:bodyPr/>
          <a:lstStyle/>
          <a:p>
            <a:fld id="{4377EF52-10CC-4234-A34E-AB4CDAD75232}" type="slidenum">
              <a:rPr lang="en-US" smtClean="0"/>
              <a:t>10</a:t>
            </a:fld>
            <a:endParaRPr lang="en-US"/>
          </a:p>
        </p:txBody>
      </p:sp>
    </p:spTree>
    <p:extLst>
      <p:ext uri="{BB962C8B-B14F-4D97-AF65-F5344CB8AC3E}">
        <p14:creationId xmlns:p14="http://schemas.microsoft.com/office/powerpoint/2010/main" val="3552212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Với</a:t>
            </a:r>
            <a:r>
              <a:rPr lang="en-US"/>
              <a:t> </a:t>
            </a:r>
            <a:r>
              <a:rPr lang="en-US" err="1"/>
              <a:t>hơn</a:t>
            </a:r>
            <a:r>
              <a:rPr lang="en-US"/>
              <a:t> 90 </a:t>
            </a:r>
            <a:r>
              <a:rPr lang="en-US" err="1"/>
              <a:t>năm</a:t>
            </a:r>
            <a:r>
              <a:rPr lang="en-US"/>
              <a:t> </a:t>
            </a:r>
            <a:r>
              <a:rPr lang="en-US" err="1"/>
              <a:t>kinh</a:t>
            </a:r>
            <a:r>
              <a:rPr lang="en-US"/>
              <a:t> </a:t>
            </a:r>
            <a:r>
              <a:rPr lang="en-US" err="1"/>
              <a:t>nghiệm</a:t>
            </a:r>
            <a:r>
              <a:rPr lang="en-US"/>
              <a:t> </a:t>
            </a:r>
            <a:r>
              <a:rPr lang="en-US" err="1"/>
              <a:t>trong</a:t>
            </a:r>
            <a:r>
              <a:rPr lang="en-US"/>
              <a:t> </a:t>
            </a:r>
            <a:r>
              <a:rPr lang="en-US" err="1"/>
              <a:t>ngành</a:t>
            </a:r>
            <a:r>
              <a:rPr lang="en-US"/>
              <a:t> </a:t>
            </a:r>
            <a:r>
              <a:rPr lang="en-US" err="1"/>
              <a:t>sản</a:t>
            </a:r>
            <a:r>
              <a:rPr lang="en-US"/>
              <a:t> </a:t>
            </a:r>
            <a:r>
              <a:rPr lang="en-US" err="1"/>
              <a:t>xuất</a:t>
            </a:r>
            <a:r>
              <a:rPr lang="en-US"/>
              <a:t> </a:t>
            </a:r>
            <a:r>
              <a:rPr lang="en-US" err="1"/>
              <a:t>xe</a:t>
            </a:r>
            <a:r>
              <a:rPr lang="en-US"/>
              <a:t> </a:t>
            </a:r>
            <a:r>
              <a:rPr lang="en-US" err="1"/>
              <a:t>tải</a:t>
            </a:r>
            <a:r>
              <a:rPr lang="en-US"/>
              <a:t>, UD Trucks </a:t>
            </a:r>
            <a:r>
              <a:rPr lang="en-US" err="1"/>
              <a:t>đã</a:t>
            </a:r>
            <a:r>
              <a:rPr lang="en-US"/>
              <a:t> </a:t>
            </a:r>
            <a:r>
              <a:rPr lang="en-US" err="1"/>
              <a:t>hiện</a:t>
            </a:r>
            <a:r>
              <a:rPr lang="en-US"/>
              <a:t> </a:t>
            </a:r>
            <a:r>
              <a:rPr lang="en-US" err="1"/>
              <a:t>diện</a:t>
            </a:r>
            <a:r>
              <a:rPr lang="en-US"/>
              <a:t> </a:t>
            </a:r>
            <a:r>
              <a:rPr lang="en-US" err="1"/>
              <a:t>tại</a:t>
            </a:r>
            <a:r>
              <a:rPr lang="en-US"/>
              <a:t> 60 </a:t>
            </a:r>
            <a:r>
              <a:rPr lang="en-US" err="1"/>
              <a:t>quốc</a:t>
            </a:r>
            <a:r>
              <a:rPr lang="en-US"/>
              <a:t> </a:t>
            </a:r>
            <a:r>
              <a:rPr lang="en-US" err="1"/>
              <a:t>gia</a:t>
            </a:r>
            <a:r>
              <a:rPr lang="en-US"/>
              <a:t> </a:t>
            </a:r>
            <a:r>
              <a:rPr lang="en-US" err="1"/>
              <a:t>và</a:t>
            </a:r>
            <a:r>
              <a:rPr lang="en-US"/>
              <a:t> </a:t>
            </a:r>
            <a:r>
              <a:rPr lang="en-US" err="1"/>
              <a:t>có</a:t>
            </a:r>
            <a:r>
              <a:rPr lang="en-US"/>
              <a:t> </a:t>
            </a:r>
            <a:r>
              <a:rPr lang="en-US" err="1"/>
              <a:t>hơn</a:t>
            </a:r>
            <a:r>
              <a:rPr lang="en-US"/>
              <a:t> 8000 </a:t>
            </a:r>
            <a:r>
              <a:rPr lang="en-US" err="1"/>
              <a:t>nhân</a:t>
            </a:r>
            <a:r>
              <a:rPr lang="en-US"/>
              <a:t> </a:t>
            </a:r>
            <a:r>
              <a:rPr lang="en-US" err="1"/>
              <a:t>viên</a:t>
            </a:r>
            <a:r>
              <a:rPr lang="en-US"/>
              <a:t> </a:t>
            </a:r>
            <a:r>
              <a:rPr lang="en-US" err="1"/>
              <a:t>trên</a:t>
            </a:r>
            <a:r>
              <a:rPr lang="en-US"/>
              <a:t> </a:t>
            </a:r>
            <a:r>
              <a:rPr lang="en-US" err="1"/>
              <a:t>toàn</a:t>
            </a:r>
            <a:r>
              <a:rPr lang="en-US"/>
              <a:t> </a:t>
            </a:r>
            <a:r>
              <a:rPr lang="en-US" err="1"/>
              <a:t>cầu</a:t>
            </a:r>
            <a:r>
              <a:rPr lang="en-US"/>
              <a:t>.</a:t>
            </a:r>
          </a:p>
        </p:txBody>
      </p:sp>
      <p:sp>
        <p:nvSpPr>
          <p:cNvPr id="4" name="Slide Number Placeholder 3"/>
          <p:cNvSpPr>
            <a:spLocks noGrp="1"/>
          </p:cNvSpPr>
          <p:nvPr>
            <p:ph type="sldNum" sz="quarter" idx="5"/>
          </p:nvPr>
        </p:nvSpPr>
        <p:spPr/>
        <p:txBody>
          <a:bodyPr/>
          <a:lstStyle/>
          <a:p>
            <a:fld id="{4377EF52-10CC-4234-A34E-AB4CDAD75232}" type="slidenum">
              <a:rPr lang="en-US" smtClean="0"/>
              <a:t>11</a:t>
            </a:fld>
            <a:endParaRPr lang="en-US"/>
          </a:p>
        </p:txBody>
      </p:sp>
    </p:spTree>
    <p:extLst>
      <p:ext uri="{BB962C8B-B14F-4D97-AF65-F5344CB8AC3E}">
        <p14:creationId xmlns:p14="http://schemas.microsoft.com/office/powerpoint/2010/main" val="2809814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Hệ</a:t>
            </a:r>
            <a:r>
              <a:rPr lang="en-US"/>
              <a:t> </a:t>
            </a:r>
            <a:r>
              <a:rPr lang="en-US" err="1"/>
              <a:t>thống</a:t>
            </a:r>
            <a:r>
              <a:rPr lang="en-US"/>
              <a:t> </a:t>
            </a:r>
            <a:r>
              <a:rPr lang="en-US" err="1"/>
              <a:t>điều</a:t>
            </a:r>
            <a:r>
              <a:rPr lang="en-US"/>
              <a:t> </a:t>
            </a:r>
            <a:r>
              <a:rPr lang="en-US" err="1"/>
              <a:t>hành</a:t>
            </a:r>
            <a:r>
              <a:rPr lang="en-US"/>
              <a:t> UD trucks </a:t>
            </a:r>
            <a:r>
              <a:rPr lang="en-US" err="1"/>
              <a:t>toàn</a:t>
            </a:r>
            <a:r>
              <a:rPr lang="en-US"/>
              <a:t> </a:t>
            </a:r>
            <a:r>
              <a:rPr lang="en-US" err="1"/>
              <a:t>cầu</a:t>
            </a:r>
            <a:r>
              <a:rPr lang="en-US"/>
              <a:t> </a:t>
            </a:r>
            <a:r>
              <a:rPr lang="en-US" err="1"/>
              <a:t>được</a:t>
            </a:r>
            <a:r>
              <a:rPr lang="en-US"/>
              <a:t> </a:t>
            </a:r>
            <a:r>
              <a:rPr lang="en-US" err="1"/>
              <a:t>điều</a:t>
            </a:r>
            <a:r>
              <a:rPr lang="en-US"/>
              <a:t> </a:t>
            </a:r>
            <a:r>
              <a:rPr lang="en-US" err="1"/>
              <a:t>hành</a:t>
            </a:r>
            <a:r>
              <a:rPr lang="en-US"/>
              <a:t> </a:t>
            </a:r>
            <a:r>
              <a:rPr lang="en-US" err="1"/>
              <a:t>từ</a:t>
            </a:r>
            <a:r>
              <a:rPr lang="en-US"/>
              <a:t> </a:t>
            </a:r>
            <a:r>
              <a:rPr lang="en-US" err="1"/>
              <a:t>trụ</a:t>
            </a:r>
            <a:r>
              <a:rPr lang="en-US"/>
              <a:t> </a:t>
            </a:r>
            <a:r>
              <a:rPr lang="en-US" err="1"/>
              <a:t>sở</a:t>
            </a:r>
            <a:r>
              <a:rPr lang="en-US"/>
              <a:t> </a:t>
            </a:r>
            <a:r>
              <a:rPr lang="en-US" err="1"/>
              <a:t>chính</a:t>
            </a:r>
            <a:r>
              <a:rPr lang="en-US"/>
              <a:t> </a:t>
            </a:r>
            <a:r>
              <a:rPr lang="en-US" err="1"/>
              <a:t>tại</a:t>
            </a:r>
            <a:r>
              <a:rPr lang="en-US"/>
              <a:t> </a:t>
            </a:r>
            <a:r>
              <a:rPr lang="en-US" err="1"/>
              <a:t>Nhật</a:t>
            </a:r>
            <a:r>
              <a:rPr lang="en-US"/>
              <a:t> </a:t>
            </a:r>
            <a:r>
              <a:rPr lang="en-US" err="1"/>
              <a:t>Bản</a:t>
            </a:r>
            <a:r>
              <a:rPr lang="en-US"/>
              <a:t>.</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12</a:t>
            </a:fld>
            <a:endParaRPr lang="en-US"/>
          </a:p>
        </p:txBody>
      </p:sp>
    </p:spTree>
    <p:extLst>
      <p:ext uri="{BB962C8B-B14F-4D97-AF65-F5344CB8AC3E}">
        <p14:creationId xmlns:p14="http://schemas.microsoft.com/office/powerpoint/2010/main" val="1295621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Đội</a:t>
            </a:r>
            <a:r>
              <a:rPr lang="en-US"/>
              <a:t> </a:t>
            </a:r>
            <a:r>
              <a:rPr lang="en-US" err="1"/>
              <a:t>ngũ</a:t>
            </a:r>
            <a:r>
              <a:rPr lang="en-US"/>
              <a:t> </a:t>
            </a:r>
            <a:r>
              <a:rPr lang="en-US" err="1"/>
              <a:t>lãnh</a:t>
            </a:r>
            <a:r>
              <a:rPr lang="en-US"/>
              <a:t> </a:t>
            </a:r>
            <a:r>
              <a:rPr lang="en-US" err="1"/>
              <a:t>đạo</a:t>
            </a:r>
            <a:r>
              <a:rPr lang="en-US"/>
              <a:t> </a:t>
            </a:r>
            <a:r>
              <a:rPr lang="en-US" err="1"/>
              <a:t>tại</a:t>
            </a:r>
            <a:r>
              <a:rPr lang="en-US"/>
              <a:t> </a:t>
            </a:r>
            <a:r>
              <a:rPr lang="en-US" err="1"/>
              <a:t>trụ</a:t>
            </a:r>
            <a:r>
              <a:rPr lang="en-US"/>
              <a:t> </a:t>
            </a:r>
            <a:r>
              <a:rPr lang="en-US" err="1"/>
              <a:t>sở</a:t>
            </a:r>
            <a:r>
              <a:rPr lang="en-US"/>
              <a:t> </a:t>
            </a:r>
            <a:r>
              <a:rPr lang="en-US" err="1"/>
              <a:t>chính</a:t>
            </a:r>
            <a:r>
              <a:rPr lang="en-US"/>
              <a:t> ở </a:t>
            </a:r>
            <a:r>
              <a:rPr lang="en-US" err="1"/>
              <a:t>Nhật</a:t>
            </a:r>
            <a:r>
              <a:rPr lang="en-US"/>
              <a:t> Bản</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13</a:t>
            </a:fld>
            <a:endParaRPr lang="en-US"/>
          </a:p>
        </p:txBody>
      </p:sp>
    </p:spTree>
    <p:extLst>
      <p:ext uri="{BB962C8B-B14F-4D97-AF65-F5344CB8AC3E}">
        <p14:creationId xmlns:p14="http://schemas.microsoft.com/office/powerpoint/2010/main" val="253339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Đội</a:t>
            </a:r>
            <a:r>
              <a:rPr lang="en-US"/>
              <a:t> </a:t>
            </a:r>
            <a:r>
              <a:rPr lang="en-US" err="1"/>
              <a:t>ngũ</a:t>
            </a:r>
            <a:r>
              <a:rPr lang="en-US"/>
              <a:t> </a:t>
            </a:r>
            <a:r>
              <a:rPr lang="en-US" err="1"/>
              <a:t>quản</a:t>
            </a:r>
            <a:r>
              <a:rPr lang="en-US"/>
              <a:t> </a:t>
            </a:r>
            <a:r>
              <a:rPr lang="en-US" err="1"/>
              <a:t>lý</a:t>
            </a:r>
            <a:r>
              <a:rPr lang="en-US"/>
              <a:t> </a:t>
            </a:r>
            <a:r>
              <a:rPr lang="en-US" err="1"/>
              <a:t>điều</a:t>
            </a:r>
            <a:r>
              <a:rPr lang="en-US"/>
              <a:t> </a:t>
            </a:r>
            <a:r>
              <a:rPr lang="en-US" err="1"/>
              <a:t>hành</a:t>
            </a:r>
            <a:r>
              <a:rPr lang="en-US"/>
              <a:t> UD Trucks </a:t>
            </a:r>
            <a:r>
              <a:rPr lang="en-US" err="1"/>
              <a:t>tại</a:t>
            </a:r>
            <a:r>
              <a:rPr lang="en-US"/>
              <a:t> </a:t>
            </a:r>
            <a:r>
              <a:rPr lang="en-US" err="1"/>
              <a:t>khu</a:t>
            </a:r>
            <a:r>
              <a:rPr lang="en-US"/>
              <a:t> </a:t>
            </a:r>
            <a:r>
              <a:rPr lang="en-US" err="1"/>
              <a:t>vực</a:t>
            </a:r>
            <a:r>
              <a:rPr lang="en-US"/>
              <a:t> Việt Nam, Lào, Campuchia, Myanmar đặt tại Thái Lan</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14</a:t>
            </a:fld>
            <a:endParaRPr lang="en-US"/>
          </a:p>
        </p:txBody>
      </p:sp>
    </p:spTree>
    <p:extLst>
      <p:ext uri="{BB962C8B-B14F-4D97-AF65-F5344CB8AC3E}">
        <p14:creationId xmlns:p14="http://schemas.microsoft.com/office/powerpoint/2010/main" val="797822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HỆ THỐNG ĐẠI LÝ UD TRUCKS TẠI VIỆT NAM</a:t>
            </a:r>
          </a:p>
          <a:p>
            <a:br>
              <a:rPr lang="en-US"/>
            </a:br>
            <a:r>
              <a:rPr lang="vi-VN"/>
              <a:t>Tại miền Bắc, UD Trucks có mặt tại Hà Nội và Hưng Yên.</a:t>
            </a:r>
            <a:br>
              <a:rPr lang="vi-VN"/>
            </a:br>
            <a:r>
              <a:rPr lang="vi-VN"/>
              <a:t>Tại miền Trung, UD Trucks có mặt tại thành phố Đà Nẵng, Quảng </a:t>
            </a:r>
            <a:r>
              <a:rPr lang="en-US"/>
              <a:t>Ngãi</a:t>
            </a:r>
            <a:r>
              <a:rPr lang="vi-VN"/>
              <a:t> và Bình Định.</a:t>
            </a:r>
            <a:br>
              <a:rPr lang="vi-VN"/>
            </a:br>
            <a:r>
              <a:rPr lang="vi-VN"/>
              <a:t>Tại miền Nam, UD Trucks có mặt tại Bình Dương, TP. Hồ Chí Minh, Tiền Giang, Vũng Tàu, Đồng Nai và Cần Thơ.</a:t>
            </a:r>
          </a:p>
        </p:txBody>
      </p:sp>
      <p:sp>
        <p:nvSpPr>
          <p:cNvPr id="4" name="Slide Number Placeholder 3"/>
          <p:cNvSpPr>
            <a:spLocks noGrp="1"/>
          </p:cNvSpPr>
          <p:nvPr>
            <p:ph type="sldNum" sz="quarter" idx="5"/>
          </p:nvPr>
        </p:nvSpPr>
        <p:spPr/>
        <p:txBody>
          <a:bodyPr/>
          <a:lstStyle/>
          <a:p>
            <a:fld id="{4377EF52-10CC-4234-A34E-AB4CDAD75232}" type="slidenum">
              <a:rPr lang="en-US" smtClean="0"/>
              <a:t>15</a:t>
            </a:fld>
            <a:endParaRPr lang="en-US"/>
          </a:p>
        </p:txBody>
      </p:sp>
    </p:spTree>
    <p:extLst>
      <p:ext uri="{BB962C8B-B14F-4D97-AF65-F5344CB8AC3E}">
        <p14:creationId xmlns:p14="http://schemas.microsoft.com/office/powerpoint/2010/main" val="1896608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Các đại lý 3S của UD Trucks:</a:t>
            </a:r>
          </a:p>
          <a:p>
            <a:pPr marL="0" marR="0" lvl="0" indent="0" algn="l" defTabSz="914400" rtl="0" eaLnBrk="1" fontAlgn="auto" latinLnBrk="0" hangingPunct="1">
              <a:lnSpc>
                <a:spcPct val="100000"/>
              </a:lnSpc>
              <a:spcBef>
                <a:spcPts val="0"/>
              </a:spcBef>
              <a:spcAft>
                <a:spcPts val="0"/>
              </a:spcAft>
              <a:buClrTx/>
              <a:buSzTx/>
              <a:buFontTx/>
              <a:buNone/>
              <a:tabLst/>
              <a:defRPr/>
            </a:pPr>
            <a:r>
              <a:rPr lang="vi-VN"/>
              <a:t>UD Trucks </a:t>
            </a:r>
            <a:r>
              <a:rPr lang="en-US"/>
              <a:t>B</a:t>
            </a:r>
            <a:r>
              <a:rPr lang="vi-VN"/>
              <a:t>ình Dương</a:t>
            </a:r>
            <a:r>
              <a:rPr lang="en-US"/>
              <a:t>.</a:t>
            </a:r>
            <a:endParaRPr lang="vi-VN"/>
          </a:p>
          <a:p>
            <a:pPr marL="0" marR="0" lvl="0" indent="0" algn="l" defTabSz="914400" rtl="0" eaLnBrk="1" fontAlgn="auto" latinLnBrk="0" hangingPunct="1">
              <a:lnSpc>
                <a:spcPct val="100000"/>
              </a:lnSpc>
              <a:spcBef>
                <a:spcPts val="0"/>
              </a:spcBef>
              <a:spcAft>
                <a:spcPts val="0"/>
              </a:spcAft>
              <a:buClrTx/>
              <a:buSzTx/>
              <a:buFontTx/>
              <a:buNone/>
              <a:tabLst/>
              <a:defRPr/>
            </a:pPr>
            <a:r>
              <a:rPr lang="vi-VN"/>
              <a:t>UD Trucks Tiền Giang</a:t>
            </a:r>
            <a:r>
              <a:rPr lang="en-US"/>
              <a:t>.</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16</a:t>
            </a:fld>
            <a:endParaRPr lang="en-US"/>
          </a:p>
        </p:txBody>
      </p:sp>
    </p:spTree>
    <p:extLst>
      <p:ext uri="{BB962C8B-B14F-4D97-AF65-F5344CB8AC3E}">
        <p14:creationId xmlns:p14="http://schemas.microsoft.com/office/powerpoint/2010/main" val="1224133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UD Trucks </a:t>
            </a:r>
            <a:r>
              <a:rPr lang="en-US" err="1"/>
              <a:t>đà</a:t>
            </a:r>
            <a:r>
              <a:rPr lang="en-US"/>
              <a:t> </a:t>
            </a:r>
            <a:r>
              <a:rPr lang="en-US" err="1"/>
              <a:t>nẵng</a:t>
            </a:r>
            <a:r>
              <a:rPr lang="en-US"/>
              <a:t> : </a:t>
            </a:r>
            <a:r>
              <a:rPr lang="en-US" sz="1200" b="1">
                <a:solidFill>
                  <a:srgbClr val="333333"/>
                </a:solidFill>
                <a:latin typeface="Cambria" panose="02040503050406030204" pitchFamily="18" charset="0"/>
                <a:ea typeface="Cambria" panose="02040503050406030204" pitchFamily="18" charset="0"/>
              </a:rPr>
              <a:t>Địa chỉ</a:t>
            </a:r>
            <a:r>
              <a:rPr lang="en-US" sz="1200" b="0">
                <a:solidFill>
                  <a:srgbClr val="333333"/>
                </a:solidFill>
                <a:latin typeface="Cambria" panose="02040503050406030204" pitchFamily="18" charset="0"/>
                <a:ea typeface="Cambria" panose="02040503050406030204" pitchFamily="18" charset="0"/>
              </a:rPr>
              <a:t>: Quốc Lộ 1A, </a:t>
            </a:r>
            <a:r>
              <a:rPr lang="en-US" sz="1200" b="0" err="1">
                <a:solidFill>
                  <a:srgbClr val="333333"/>
                </a:solidFill>
                <a:latin typeface="Cambria" panose="02040503050406030204" pitchFamily="18" charset="0"/>
                <a:ea typeface="Cambria" panose="02040503050406030204" pitchFamily="18" charset="0"/>
              </a:rPr>
              <a:t>Thôn</a:t>
            </a:r>
            <a:r>
              <a:rPr lang="en-US" sz="1200" b="0">
                <a:solidFill>
                  <a:srgbClr val="333333"/>
                </a:solidFill>
                <a:latin typeface="Cambria" panose="02040503050406030204" pitchFamily="18" charset="0"/>
                <a:ea typeface="Cambria" panose="02040503050406030204" pitchFamily="18" charset="0"/>
              </a:rPr>
              <a:t> Phong Nam, Xã </a:t>
            </a:r>
            <a:r>
              <a:rPr lang="en-US" sz="1200" b="0" err="1">
                <a:solidFill>
                  <a:srgbClr val="333333"/>
                </a:solidFill>
                <a:latin typeface="Cambria" panose="02040503050406030204" pitchFamily="18" charset="0"/>
                <a:ea typeface="Cambria" panose="02040503050406030204" pitchFamily="18" charset="0"/>
              </a:rPr>
              <a:t>Hoà</a:t>
            </a:r>
            <a:r>
              <a:rPr lang="en-US" sz="1200" b="0">
                <a:solidFill>
                  <a:srgbClr val="333333"/>
                </a:solidFill>
                <a:latin typeface="Cambria" panose="02040503050406030204" pitchFamily="18" charset="0"/>
                <a:ea typeface="Cambria" panose="02040503050406030204" pitchFamily="18" charset="0"/>
              </a:rPr>
              <a:t> Châu, H. </a:t>
            </a:r>
            <a:r>
              <a:rPr lang="en-US" sz="1200" b="0" err="1">
                <a:solidFill>
                  <a:srgbClr val="333333"/>
                </a:solidFill>
                <a:latin typeface="Cambria" panose="02040503050406030204" pitchFamily="18" charset="0"/>
                <a:ea typeface="Cambria" panose="02040503050406030204" pitchFamily="18" charset="0"/>
              </a:rPr>
              <a:t>Hoà</a:t>
            </a:r>
            <a:r>
              <a:rPr lang="en-US" sz="1200" b="0">
                <a:solidFill>
                  <a:srgbClr val="333333"/>
                </a:solidFill>
                <a:latin typeface="Cambria" panose="02040503050406030204" pitchFamily="18" charset="0"/>
                <a:ea typeface="Cambria" panose="02040503050406030204" pitchFamily="18" charset="0"/>
              </a:rPr>
              <a:t> Vang, </a:t>
            </a:r>
            <a:r>
              <a:rPr lang="en-US" sz="1200" b="0" err="1">
                <a:solidFill>
                  <a:srgbClr val="333333"/>
                </a:solidFill>
                <a:latin typeface="Cambria" panose="02040503050406030204" pitchFamily="18" charset="0"/>
                <a:ea typeface="Cambria" panose="02040503050406030204" pitchFamily="18" charset="0"/>
              </a:rPr>
              <a:t>Đà</a:t>
            </a:r>
            <a:r>
              <a:rPr lang="en-US" sz="1200" b="0">
                <a:solidFill>
                  <a:srgbClr val="333333"/>
                </a:solidFill>
                <a:latin typeface="Cambria" panose="02040503050406030204" pitchFamily="18" charset="0"/>
                <a:ea typeface="Cambria" panose="02040503050406030204" pitchFamily="18" charset="0"/>
              </a:rPr>
              <a:t> </a:t>
            </a:r>
            <a:r>
              <a:rPr lang="en-US" sz="1200" b="0" err="1">
                <a:solidFill>
                  <a:srgbClr val="333333"/>
                </a:solidFill>
                <a:latin typeface="Cambria" panose="02040503050406030204" pitchFamily="18" charset="0"/>
                <a:ea typeface="Cambria" panose="02040503050406030204" pitchFamily="18" charset="0"/>
              </a:rPr>
              <a:t>Nẵng</a:t>
            </a:r>
            <a:r>
              <a:rPr lang="en-US" sz="1200" b="0">
                <a:solidFill>
                  <a:srgbClr val="333333"/>
                </a:solidFill>
                <a:latin typeface="Cambria" panose="02040503050406030204" pitchFamily="18" charset="0"/>
                <a:ea typeface="Cambria" panose="02040503050406030204" pitchFamily="18" charset="0"/>
              </a:rPr>
              <a:t> </a:t>
            </a:r>
            <a:endParaRPr lang="en-US" sz="1200" b="1">
              <a:solidFill>
                <a:srgbClr val="333333"/>
              </a:solidFill>
              <a:latin typeface="Cambria" panose="02040503050406030204" pitchFamily="18" charset="0"/>
              <a:ea typeface="Cambria" panose="02040503050406030204" pitchFamily="18" charset="0"/>
            </a:endParaRP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UD Trucks </a:t>
            </a:r>
            <a:r>
              <a:rPr lang="en-US" err="1"/>
              <a:t>Quảng</a:t>
            </a:r>
            <a:r>
              <a:rPr lang="en-US"/>
              <a:t> </a:t>
            </a:r>
            <a:r>
              <a:rPr lang="en-US" err="1"/>
              <a:t>Ngãi</a:t>
            </a:r>
            <a:r>
              <a:rPr lang="en-US"/>
              <a:t>: </a:t>
            </a:r>
            <a:r>
              <a:rPr lang="en-US" sz="1200" b="1">
                <a:solidFill>
                  <a:srgbClr val="333333"/>
                </a:solidFill>
                <a:latin typeface="Cambria" panose="02040503050406030204" pitchFamily="18" charset="0"/>
                <a:ea typeface="Cambria" panose="02040503050406030204" pitchFamily="18" charset="0"/>
              </a:rPr>
              <a:t>Địa chỉ: </a:t>
            </a:r>
            <a:r>
              <a:rPr lang="vi-VN" sz="1200" b="0" i="0">
                <a:solidFill>
                  <a:srgbClr val="333333"/>
                </a:solidFill>
                <a:effectLst/>
                <a:latin typeface="Cambria" panose="02040503050406030204" pitchFamily="18" charset="0"/>
                <a:ea typeface="Cambria" panose="02040503050406030204" pitchFamily="18" charset="0"/>
              </a:rPr>
              <a:t>Đường Đinh Tiên Hoàng, P. Nghĩa Chánh, TP. Quảng Ngãi</a:t>
            </a:r>
            <a:r>
              <a:rPr lang="en-US" sz="1200" b="0" i="0">
                <a:solidFill>
                  <a:srgbClr val="333333"/>
                </a:solidFill>
                <a:effectLst/>
                <a:latin typeface="Cambria" panose="02040503050406030204" pitchFamily="18" charset="0"/>
                <a:ea typeface="Cambria" panose="02040503050406030204" pitchFamily="18" charset="0"/>
              </a:rPr>
              <a:t>. </a:t>
            </a:r>
          </a:p>
          <a:p>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17</a:t>
            </a:fld>
            <a:endParaRPr lang="en-US"/>
          </a:p>
        </p:txBody>
      </p:sp>
    </p:spTree>
    <p:extLst>
      <p:ext uri="{BB962C8B-B14F-4D97-AF65-F5344CB8AC3E}">
        <p14:creationId xmlns:p14="http://schemas.microsoft.com/office/powerpoint/2010/main" val="1961280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t>UD Trucks Bình </a:t>
            </a:r>
            <a:r>
              <a:rPr lang="en-US" err="1"/>
              <a:t>Định</a:t>
            </a:r>
            <a:r>
              <a:rPr lang="en-US"/>
              <a:t>: </a:t>
            </a:r>
            <a:r>
              <a:rPr lang="en-US" sz="1200" b="1">
                <a:solidFill>
                  <a:srgbClr val="333333"/>
                </a:solidFill>
                <a:latin typeface="Cambria" panose="02040503050406030204" pitchFamily="18" charset="0"/>
                <a:ea typeface="Cambria" panose="02040503050406030204" pitchFamily="18" charset="0"/>
              </a:rPr>
              <a:t>Địa chỉ: </a:t>
            </a:r>
            <a:r>
              <a:rPr lang="vi-VN" sz="1200" b="0" i="0">
                <a:solidFill>
                  <a:srgbClr val="333333"/>
                </a:solidFill>
                <a:effectLst/>
                <a:latin typeface="Cambria" panose="02040503050406030204" pitchFamily="18" charset="0"/>
                <a:ea typeface="Cambria" panose="02040503050406030204" pitchFamily="18" charset="0"/>
              </a:rPr>
              <a:t>Km1230 Quốc lộ 1A, p</a:t>
            </a:r>
            <a:r>
              <a:rPr lang="en-US" sz="1200" b="0" i="0">
                <a:solidFill>
                  <a:srgbClr val="333333"/>
                </a:solidFill>
                <a:effectLst/>
                <a:latin typeface="Cambria" panose="02040503050406030204" pitchFamily="18" charset="0"/>
                <a:ea typeface="Cambria" panose="02040503050406030204" pitchFamily="18" charset="0"/>
              </a:rPr>
              <a:t>. </a:t>
            </a:r>
            <a:r>
              <a:rPr lang="vi-VN" sz="1200" b="0" i="0">
                <a:solidFill>
                  <a:srgbClr val="333333"/>
                </a:solidFill>
                <a:effectLst/>
                <a:latin typeface="Cambria" panose="02040503050406030204" pitchFamily="18" charset="0"/>
                <a:ea typeface="Cambria" panose="02040503050406030204" pitchFamily="18" charset="0"/>
              </a:rPr>
              <a:t>Trần Quang Diệu, T</a:t>
            </a:r>
            <a:r>
              <a:rPr lang="en-US" sz="1200" b="0" i="0">
                <a:solidFill>
                  <a:srgbClr val="333333"/>
                </a:solidFill>
                <a:effectLst/>
                <a:latin typeface="Cambria" panose="02040503050406030204" pitchFamily="18" charset="0"/>
                <a:ea typeface="Cambria" panose="02040503050406030204" pitchFamily="18" charset="0"/>
              </a:rPr>
              <a:t>P</a:t>
            </a:r>
            <a:r>
              <a:rPr lang="en-US" sz="1200" b="0">
                <a:solidFill>
                  <a:srgbClr val="333333"/>
                </a:solidFill>
                <a:latin typeface="Cambria" panose="02040503050406030204" pitchFamily="18" charset="0"/>
                <a:ea typeface="Cambria" panose="02040503050406030204" pitchFamily="18" charset="0"/>
              </a:rPr>
              <a:t>.</a:t>
            </a:r>
            <a:r>
              <a:rPr lang="vi-VN" sz="1200" b="0" i="0">
                <a:solidFill>
                  <a:srgbClr val="333333"/>
                </a:solidFill>
                <a:effectLst/>
                <a:latin typeface="Cambria" panose="02040503050406030204" pitchFamily="18" charset="0"/>
                <a:ea typeface="Cambria" panose="02040503050406030204" pitchFamily="18" charset="0"/>
              </a:rPr>
              <a:t> Qui Nhơn,</a:t>
            </a:r>
            <a:r>
              <a:rPr lang="en-US" sz="1200" b="0" i="0">
                <a:solidFill>
                  <a:srgbClr val="333333"/>
                </a:solidFill>
                <a:effectLst/>
                <a:latin typeface="Cambria" panose="02040503050406030204" pitchFamily="18" charset="0"/>
                <a:ea typeface="Cambria" panose="02040503050406030204" pitchFamily="18" charset="0"/>
              </a:rPr>
              <a:t> </a:t>
            </a:r>
            <a:r>
              <a:rPr lang="vi-VN" sz="1200" b="0" i="0">
                <a:solidFill>
                  <a:srgbClr val="333333"/>
                </a:solidFill>
                <a:effectLst/>
                <a:latin typeface="Cambria" panose="02040503050406030204" pitchFamily="18" charset="0"/>
                <a:ea typeface="Cambria" panose="02040503050406030204" pitchFamily="18" charset="0"/>
              </a:rPr>
              <a:t>Bình Định.</a:t>
            </a:r>
            <a:r>
              <a:rPr lang="en-US" sz="1200" b="0" i="0">
                <a:solidFill>
                  <a:srgbClr val="333333"/>
                </a:solidFill>
                <a:effectLst/>
                <a:latin typeface="Cambria" panose="02040503050406030204" pitchFamily="18" charset="0"/>
                <a:ea typeface="Cambria" panose="02040503050406030204" pitchFamily="18" charset="0"/>
              </a:rPr>
              <a:t> </a:t>
            </a:r>
            <a:endParaRPr lang="en-US"/>
          </a:p>
          <a:p>
            <a:pPr marL="457200" marR="0" lvl="1" indent="0" algn="l" defTabSz="914400" rtl="0" eaLnBrk="1" fontAlgn="auto" latinLnBrk="0" hangingPunct="1">
              <a:lnSpc>
                <a:spcPct val="100000"/>
              </a:lnSpc>
              <a:spcBef>
                <a:spcPts val="0"/>
              </a:spcBef>
              <a:spcAft>
                <a:spcPts val="0"/>
              </a:spcAft>
              <a:buClrTx/>
              <a:buSzTx/>
              <a:buFontTx/>
              <a:buNone/>
              <a:tabLst/>
              <a:defRPr/>
            </a:pPr>
            <a:r>
              <a:rPr lang="en-US"/>
              <a:t>UD Trucks </a:t>
            </a:r>
            <a:r>
              <a:rPr lang="en-US" err="1"/>
              <a:t>Cần</a:t>
            </a:r>
            <a:r>
              <a:rPr lang="en-US"/>
              <a:t> </a:t>
            </a:r>
            <a:r>
              <a:rPr lang="en-US" err="1"/>
              <a:t>Thơ</a:t>
            </a:r>
            <a:r>
              <a:rPr lang="en-US"/>
              <a:t>: </a:t>
            </a:r>
            <a:r>
              <a:rPr lang="en-US" sz="1200" b="1">
                <a:solidFill>
                  <a:srgbClr val="333333"/>
                </a:solidFill>
                <a:latin typeface="Cambria" panose="02040503050406030204" pitchFamily="18" charset="0"/>
                <a:ea typeface="Cambria" panose="02040503050406030204" pitchFamily="18" charset="0"/>
              </a:rPr>
              <a:t>Địa chỉ: </a:t>
            </a:r>
            <a:r>
              <a:rPr lang="vi-VN" sz="1200" b="0">
                <a:solidFill>
                  <a:srgbClr val="333333"/>
                </a:solidFill>
                <a:latin typeface="Cambria" panose="02040503050406030204" pitchFamily="18" charset="0"/>
                <a:ea typeface="Cambria" panose="02040503050406030204" pitchFamily="18" charset="0"/>
              </a:rPr>
              <a:t>115 Quốc Lộ 1A, Phường Ba Láng, Quận Cái Răng, TP. Cần Thơ</a:t>
            </a:r>
            <a:r>
              <a:rPr lang="en-US" sz="1200" b="0">
                <a:solidFill>
                  <a:srgbClr val="333333"/>
                </a:solidFill>
                <a:latin typeface="Cambria" panose="02040503050406030204" pitchFamily="18" charset="0"/>
                <a:ea typeface="Cambria" panose="02040503050406030204" pitchFamily="18" charset="0"/>
              </a:rPr>
              <a:t> </a:t>
            </a:r>
          </a:p>
          <a:p>
            <a:pPr lvl="1"/>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18</a:t>
            </a:fld>
            <a:endParaRPr lang="en-US"/>
          </a:p>
        </p:txBody>
      </p:sp>
    </p:spTree>
    <p:extLst>
      <p:ext uri="{BB962C8B-B14F-4D97-AF65-F5344CB8AC3E}">
        <p14:creationId xmlns:p14="http://schemas.microsoft.com/office/powerpoint/2010/main" val="1645518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UD Trucks Hà Nội: </a:t>
            </a:r>
            <a:r>
              <a:rPr lang="en-US" sz="1200" b="1">
                <a:solidFill>
                  <a:srgbClr val="333333"/>
                </a:solidFill>
                <a:latin typeface="Cambria" panose="02040503050406030204" pitchFamily="18" charset="0"/>
                <a:ea typeface="Cambria" panose="02040503050406030204" pitchFamily="18" charset="0"/>
              </a:rPr>
              <a:t>Địa chỉ:  </a:t>
            </a:r>
            <a:r>
              <a:rPr lang="en-US" sz="1200" b="0">
                <a:solidFill>
                  <a:srgbClr val="333333"/>
                </a:solidFill>
                <a:latin typeface="Cambria" panose="02040503050406030204" pitchFamily="18" charset="0"/>
                <a:ea typeface="Cambria" panose="02040503050406030204" pitchFamily="18" charset="0"/>
              </a:rPr>
              <a:t>Quốc lộ 5, Thôn Trai Túc, xã Trưng Trắc, Văn Lâm, Hưng Yên</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UD Trucks </a:t>
            </a:r>
            <a:r>
              <a:rPr lang="en-US" err="1"/>
              <a:t>Thiên</a:t>
            </a:r>
            <a:r>
              <a:rPr lang="en-US"/>
              <a:t> </a:t>
            </a:r>
            <a:r>
              <a:rPr lang="en-US" err="1"/>
              <a:t>Hoà</a:t>
            </a:r>
            <a:r>
              <a:rPr lang="en-US"/>
              <a:t> An: </a:t>
            </a:r>
            <a:r>
              <a:rPr lang="en-US" sz="1200" b="1">
                <a:solidFill>
                  <a:srgbClr val="333333"/>
                </a:solidFill>
                <a:latin typeface="Cambria" panose="02040503050406030204" pitchFamily="18" charset="0"/>
                <a:ea typeface="Cambria" panose="02040503050406030204" pitchFamily="18" charset="0"/>
              </a:rPr>
              <a:t>Địa chỉ: </a:t>
            </a:r>
            <a:r>
              <a:rPr lang="vi-VN" sz="1200" b="0" i="0">
                <a:solidFill>
                  <a:srgbClr val="202124"/>
                </a:solidFill>
                <a:effectLst/>
                <a:latin typeface="Cambria" panose="02040503050406030204" pitchFamily="18" charset="0"/>
                <a:ea typeface="Cambria" panose="02040503050406030204" pitchFamily="18" charset="0"/>
              </a:rPr>
              <a:t>Mặt đường 32, Lô </a:t>
            </a:r>
            <a:r>
              <a:rPr lang="en-US" sz="1200" b="0" i="0">
                <a:solidFill>
                  <a:srgbClr val="202124"/>
                </a:solidFill>
                <a:effectLst/>
                <a:latin typeface="Cambria" panose="02040503050406030204" pitchFamily="18" charset="0"/>
                <a:ea typeface="Cambria" panose="02040503050406030204" pitchFamily="18" charset="0"/>
              </a:rPr>
              <a:t>Một</a:t>
            </a:r>
            <a:r>
              <a:rPr lang="vi-VN" sz="1200" b="0" i="0">
                <a:solidFill>
                  <a:srgbClr val="202124"/>
                </a:solidFill>
                <a:effectLst/>
                <a:latin typeface="Cambria" panose="02040503050406030204" pitchFamily="18" charset="0"/>
                <a:ea typeface="Cambria" panose="02040503050406030204" pitchFamily="18" charset="0"/>
              </a:rPr>
              <a:t> Cụm công nghiệp, Lai Xá, Hoài Đức, Hà Nội</a:t>
            </a:r>
            <a:r>
              <a:rPr lang="en-US" sz="1200" b="0" i="0">
                <a:solidFill>
                  <a:srgbClr val="202124"/>
                </a:solidFill>
                <a:effectLst/>
                <a:latin typeface="Cambria" panose="02040503050406030204" pitchFamily="18" charset="0"/>
                <a:ea typeface="Cambria" panose="02040503050406030204" pitchFamily="18" charset="0"/>
              </a:rPr>
              <a:t> </a:t>
            </a:r>
            <a:endParaRPr lang="en-US" sz="1200" i="0">
              <a:solidFill>
                <a:srgbClr val="333333"/>
              </a:solidFill>
              <a:effectLst/>
              <a:latin typeface="Cambria" panose="02040503050406030204" pitchFamily="18" charset="0"/>
              <a:ea typeface="Cambria" panose="02040503050406030204" pitchFamily="18" charset="0"/>
            </a:endParaRPr>
          </a:p>
          <a:p>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19</a:t>
            </a:fld>
            <a:endParaRPr lang="en-US"/>
          </a:p>
        </p:txBody>
      </p:sp>
    </p:spTree>
    <p:extLst>
      <p:ext uri="{BB962C8B-B14F-4D97-AF65-F5344CB8AC3E}">
        <p14:creationId xmlns:p14="http://schemas.microsoft.com/office/powerpoint/2010/main" val="3075761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333333"/>
                </a:solidFill>
                <a:effectLst/>
                <a:highlight>
                  <a:srgbClr val="FFFFFF"/>
                </a:highlight>
                <a:latin typeface="arial" panose="020B0604020202020204" pitchFamily="34" charset="0"/>
              </a:rPr>
              <a:t>Công ty TNHH Nam Hàn được thành lập từ năm </a:t>
            </a:r>
            <a:r>
              <a:rPr lang="en-US" b="0" i="0">
                <a:solidFill>
                  <a:srgbClr val="333333"/>
                </a:solidFill>
                <a:effectLst/>
                <a:highlight>
                  <a:srgbClr val="FFFFFF"/>
                </a:highlight>
                <a:latin typeface="arial" panose="020B0604020202020204" pitchFamily="34" charset="0"/>
              </a:rPr>
              <a:t>hai nghìn không trăm linh ba, </a:t>
            </a:r>
            <a:r>
              <a:rPr lang="vi-VN" b="0" i="0">
                <a:solidFill>
                  <a:srgbClr val="333333"/>
                </a:solidFill>
                <a:effectLst/>
                <a:highlight>
                  <a:srgbClr val="FFFFFF"/>
                </a:highlight>
                <a:latin typeface="arial" panose="020B0604020202020204" pitchFamily="34" charset="0"/>
              </a:rPr>
              <a:t>tại địa chỉ 39A</a:t>
            </a:r>
            <a:r>
              <a:rPr lang="en-US" b="0" i="0">
                <a:solidFill>
                  <a:srgbClr val="333333"/>
                </a:solidFill>
                <a:effectLst/>
                <a:highlight>
                  <a:srgbClr val="FFFFFF"/>
                </a:highlight>
                <a:latin typeface="arial" panose="020B0604020202020204" pitchFamily="34" charset="0"/>
              </a:rPr>
              <a:t> trên </a:t>
            </a:r>
            <a:r>
              <a:rPr lang="vi-VN" b="0" i="0">
                <a:solidFill>
                  <a:srgbClr val="333333"/>
                </a:solidFill>
                <a:effectLst/>
                <a:highlight>
                  <a:srgbClr val="FFFFFF"/>
                </a:highlight>
                <a:latin typeface="arial" panose="020B0604020202020204" pitchFamily="34" charset="0"/>
              </a:rPr>
              <a:t>11,</a:t>
            </a:r>
            <a:r>
              <a:rPr lang="en-US" b="0" i="0">
                <a:solidFill>
                  <a:srgbClr val="333333"/>
                </a:solidFill>
                <a:effectLst/>
                <a:highlight>
                  <a:srgbClr val="FFFFFF"/>
                </a:highlight>
                <a:latin typeface="arial" panose="020B0604020202020204" pitchFamily="34" charset="0"/>
              </a:rPr>
              <a:t> Quốc lộ 1A,</a:t>
            </a:r>
            <a:r>
              <a:rPr lang="vi-VN" b="0" i="0">
                <a:solidFill>
                  <a:srgbClr val="333333"/>
                </a:solidFill>
                <a:effectLst/>
                <a:highlight>
                  <a:srgbClr val="FFFFFF"/>
                </a:highlight>
                <a:latin typeface="arial" panose="020B0604020202020204" pitchFamily="34" charset="0"/>
              </a:rPr>
              <a:t> </a:t>
            </a:r>
            <a:r>
              <a:rPr lang="en-US" b="0" i="0">
                <a:solidFill>
                  <a:srgbClr val="333333"/>
                </a:solidFill>
                <a:effectLst/>
                <a:highlight>
                  <a:srgbClr val="FFFFFF"/>
                </a:highlight>
                <a:latin typeface="arial" panose="020B0604020202020204" pitchFamily="34" charset="0"/>
              </a:rPr>
              <a:t>Khu phố </a:t>
            </a:r>
            <a:r>
              <a:rPr lang="vi-VN" b="0" i="0">
                <a:solidFill>
                  <a:srgbClr val="333333"/>
                </a:solidFill>
                <a:effectLst/>
                <a:highlight>
                  <a:srgbClr val="FFFFFF"/>
                </a:highlight>
                <a:latin typeface="arial" panose="020B0604020202020204" pitchFamily="34" charset="0"/>
              </a:rPr>
              <a:t>Ngãi Thắng, </a:t>
            </a:r>
            <a:r>
              <a:rPr lang="en-US" b="0" i="0">
                <a:solidFill>
                  <a:srgbClr val="333333"/>
                </a:solidFill>
                <a:effectLst/>
                <a:highlight>
                  <a:srgbClr val="FFFFFF"/>
                </a:highlight>
                <a:latin typeface="arial" panose="020B0604020202020204" pitchFamily="34" charset="0"/>
              </a:rPr>
              <a:t>phường Đông Hòa, Thành phố Hồ Chí Minh, </a:t>
            </a:r>
          </a:p>
          <a:p>
            <a:r>
              <a:rPr lang="vi-VN" b="0" i="0">
                <a:solidFill>
                  <a:srgbClr val="333333"/>
                </a:solidFill>
                <a:effectLst/>
                <a:highlight>
                  <a:srgbClr val="FFFFFF"/>
                </a:highlight>
                <a:latin typeface="arial" panose="020B0604020202020204" pitchFamily="34" charset="0"/>
              </a:rPr>
              <a:t>với vai trò nhập khẩu và phân phối các dòng xe thương mại của những thương hi</a:t>
            </a:r>
            <a:r>
              <a:rPr lang="en-US" b="0" i="0" err="1">
                <a:solidFill>
                  <a:srgbClr val="333333"/>
                </a:solidFill>
                <a:effectLst/>
                <a:highlight>
                  <a:srgbClr val="FFFFFF"/>
                </a:highlight>
                <a:latin typeface="arial" panose="020B0604020202020204" pitchFamily="34" charset="0"/>
              </a:rPr>
              <a:t>ệu</a:t>
            </a:r>
            <a:r>
              <a:rPr lang="en-US" b="0" i="0">
                <a:solidFill>
                  <a:srgbClr val="333333"/>
                </a:solidFill>
                <a:effectLst/>
                <a:highlight>
                  <a:srgbClr val="FFFFFF"/>
                </a:highlight>
                <a:latin typeface="arial" panose="020B0604020202020204" pitchFamily="34" charset="0"/>
              </a:rPr>
              <a:t> </a:t>
            </a:r>
            <a:r>
              <a:rPr lang="en-US" b="0" i="0" err="1">
                <a:solidFill>
                  <a:srgbClr val="333333"/>
                </a:solidFill>
                <a:effectLst/>
                <a:highlight>
                  <a:srgbClr val="FFFFFF"/>
                </a:highlight>
                <a:latin typeface="arial" panose="020B0604020202020204" pitchFamily="34" charset="0"/>
              </a:rPr>
              <a:t>nổi</a:t>
            </a:r>
            <a:r>
              <a:rPr lang="en-US" b="0" i="0">
                <a:solidFill>
                  <a:srgbClr val="333333"/>
                </a:solidFill>
                <a:effectLst/>
                <a:highlight>
                  <a:srgbClr val="FFFFFF"/>
                </a:highlight>
                <a:latin typeface="arial" panose="020B0604020202020204" pitchFamily="34" charset="0"/>
              </a:rPr>
              <a:t> </a:t>
            </a:r>
            <a:r>
              <a:rPr lang="en-US" b="0" i="0" err="1">
                <a:solidFill>
                  <a:srgbClr val="333333"/>
                </a:solidFill>
                <a:effectLst/>
                <a:highlight>
                  <a:srgbClr val="FFFFFF"/>
                </a:highlight>
                <a:latin typeface="arial" panose="020B0604020202020204" pitchFamily="34" charset="0"/>
              </a:rPr>
              <a:t>tiếng</a:t>
            </a:r>
            <a:r>
              <a:rPr lang="en-US" b="0" i="0">
                <a:solidFill>
                  <a:srgbClr val="333333"/>
                </a:solidFill>
                <a:effectLst/>
                <a:highlight>
                  <a:srgbClr val="FFFFFF"/>
                </a:highlight>
                <a:latin typeface="arial" panose="020B0604020202020204" pitchFamily="34" charset="0"/>
              </a:rPr>
              <a:t> </a:t>
            </a:r>
            <a:r>
              <a:rPr lang="en-US" b="0" i="0" err="1">
                <a:solidFill>
                  <a:srgbClr val="333333"/>
                </a:solidFill>
                <a:effectLst/>
                <a:highlight>
                  <a:srgbClr val="FFFFFF"/>
                </a:highlight>
                <a:latin typeface="arial" panose="020B0604020202020204" pitchFamily="34" charset="0"/>
              </a:rPr>
              <a:t>trên</a:t>
            </a:r>
            <a:r>
              <a:rPr lang="en-US" b="0" i="0">
                <a:solidFill>
                  <a:srgbClr val="333333"/>
                </a:solidFill>
                <a:effectLst/>
                <a:highlight>
                  <a:srgbClr val="FFFFFF"/>
                </a:highlight>
                <a:latin typeface="arial" panose="020B0604020202020204" pitchFamily="34" charset="0"/>
              </a:rPr>
              <a:t> </a:t>
            </a:r>
            <a:r>
              <a:rPr lang="en-US" b="0" i="0" err="1">
                <a:solidFill>
                  <a:srgbClr val="333333"/>
                </a:solidFill>
                <a:effectLst/>
                <a:highlight>
                  <a:srgbClr val="FFFFFF"/>
                </a:highlight>
                <a:latin typeface="arial" panose="020B0604020202020204" pitchFamily="34" charset="0"/>
              </a:rPr>
              <a:t>thế</a:t>
            </a:r>
            <a:r>
              <a:rPr lang="en-US" b="0" i="0">
                <a:solidFill>
                  <a:srgbClr val="333333"/>
                </a:solidFill>
                <a:effectLst/>
                <a:highlight>
                  <a:srgbClr val="FFFFFF"/>
                </a:highlight>
                <a:latin typeface="arial" panose="020B0604020202020204" pitchFamily="34" charset="0"/>
              </a:rPr>
              <a:t> </a:t>
            </a:r>
            <a:r>
              <a:rPr lang="en-US" b="0" i="0" err="1">
                <a:solidFill>
                  <a:srgbClr val="333333"/>
                </a:solidFill>
                <a:effectLst/>
                <a:highlight>
                  <a:srgbClr val="FFFFFF"/>
                </a:highlight>
                <a:latin typeface="arial" panose="020B0604020202020204" pitchFamily="34" charset="0"/>
              </a:rPr>
              <a:t>giới</a:t>
            </a:r>
            <a:r>
              <a:rPr lang="en-US" b="0" i="0">
                <a:solidFill>
                  <a:srgbClr val="333333"/>
                </a:solidFill>
                <a:effectLst/>
                <a:highlight>
                  <a:srgbClr val="FFFFFF"/>
                </a:highlight>
                <a:latin typeface="arial" panose="020B0604020202020204" pitchFamily="34" charset="0"/>
              </a:rPr>
              <a:t>. </a:t>
            </a:r>
          </a:p>
        </p:txBody>
      </p:sp>
      <p:sp>
        <p:nvSpPr>
          <p:cNvPr id="4" name="Slide Number Placeholder 3"/>
          <p:cNvSpPr>
            <a:spLocks noGrp="1"/>
          </p:cNvSpPr>
          <p:nvPr>
            <p:ph type="sldNum" sz="quarter" idx="5"/>
          </p:nvPr>
        </p:nvSpPr>
        <p:spPr/>
        <p:txBody>
          <a:bodyPr/>
          <a:lstStyle/>
          <a:p>
            <a:fld id="{4377EF52-10CC-4234-A34E-AB4CDAD75232}" type="slidenum">
              <a:rPr lang="en-US" smtClean="0"/>
              <a:t>2</a:t>
            </a:fld>
            <a:endParaRPr lang="en-US"/>
          </a:p>
        </p:txBody>
      </p:sp>
    </p:spTree>
    <p:extLst>
      <p:ext uri="{BB962C8B-B14F-4D97-AF65-F5344CB8AC3E}">
        <p14:creationId xmlns:p14="http://schemas.microsoft.com/office/powerpoint/2010/main" val="1068777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a:t>
            </a:r>
            <a:r>
              <a:rPr lang="en-US" err="1"/>
              <a:t>đại</a:t>
            </a:r>
            <a:r>
              <a:rPr lang="en-US"/>
              <a:t> </a:t>
            </a:r>
            <a:r>
              <a:rPr lang="en-US" err="1"/>
              <a:t>lý</a:t>
            </a:r>
            <a:r>
              <a:rPr lang="en-US"/>
              <a:t> 1S của UD Trucks bao </a:t>
            </a:r>
            <a:r>
              <a:rPr lang="en-US" err="1"/>
              <a:t>gồm</a:t>
            </a:r>
            <a:r>
              <a:rPr lang="en-US"/>
              <a:t>: UD Trucks </a:t>
            </a:r>
            <a:r>
              <a:rPr lang="en-US" err="1"/>
              <a:t>Thủ</a:t>
            </a:r>
            <a:r>
              <a:rPr lang="en-US"/>
              <a:t> </a:t>
            </a:r>
            <a:r>
              <a:rPr lang="en-US" err="1"/>
              <a:t>Đức</a:t>
            </a:r>
            <a:r>
              <a:rPr lang="en-US"/>
              <a:t>, UD Trucks Bình Chánh, UD Trucks </a:t>
            </a:r>
            <a:r>
              <a:rPr lang="en-US" err="1"/>
              <a:t>Đồng</a:t>
            </a:r>
            <a:r>
              <a:rPr lang="en-US"/>
              <a:t> Nai </a:t>
            </a:r>
            <a:r>
              <a:rPr lang="en-US" err="1"/>
              <a:t>và</a:t>
            </a:r>
            <a:r>
              <a:rPr lang="en-US"/>
              <a:t> UD Trucks </a:t>
            </a:r>
            <a:r>
              <a:rPr lang="en-US" err="1"/>
              <a:t>Vũng</a:t>
            </a:r>
            <a:r>
              <a:rPr lang="en-US"/>
              <a:t> </a:t>
            </a:r>
            <a:r>
              <a:rPr lang="en-US" err="1"/>
              <a:t>Tàu</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20</a:t>
            </a:fld>
            <a:endParaRPr lang="en-US"/>
          </a:p>
        </p:txBody>
      </p:sp>
    </p:spTree>
    <p:extLst>
      <p:ext uri="{BB962C8B-B14F-4D97-AF65-F5344CB8AC3E}">
        <p14:creationId xmlns:p14="http://schemas.microsoft.com/office/powerpoint/2010/main" val="316999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a:t>
            </a:r>
            <a:r>
              <a:rPr lang="en-US" err="1"/>
              <a:t>Trạm</a:t>
            </a:r>
            <a:r>
              <a:rPr lang="en-US"/>
              <a:t> </a:t>
            </a:r>
            <a:r>
              <a:rPr lang="en-US" err="1"/>
              <a:t>dịch</a:t>
            </a:r>
            <a:r>
              <a:rPr lang="en-US"/>
              <a:t> </a:t>
            </a:r>
            <a:r>
              <a:rPr lang="en-US" err="1"/>
              <a:t>vụ</a:t>
            </a:r>
            <a:r>
              <a:rPr lang="en-US"/>
              <a:t> </a:t>
            </a:r>
            <a:r>
              <a:rPr lang="en-US" err="1"/>
              <a:t>liên</a:t>
            </a:r>
            <a:r>
              <a:rPr lang="en-US"/>
              <a:t> </a:t>
            </a:r>
            <a:r>
              <a:rPr lang="en-US" err="1"/>
              <a:t>kết</a:t>
            </a:r>
            <a:r>
              <a:rPr lang="en-US"/>
              <a:t> </a:t>
            </a:r>
            <a:r>
              <a:rPr lang="en-US" err="1"/>
              <a:t>của</a:t>
            </a:r>
            <a:r>
              <a:rPr lang="en-US"/>
              <a:t> UD Trucks </a:t>
            </a:r>
            <a:r>
              <a:rPr lang="en-US" err="1"/>
              <a:t>trên</a:t>
            </a:r>
            <a:r>
              <a:rPr lang="en-US"/>
              <a:t> </a:t>
            </a:r>
            <a:r>
              <a:rPr lang="en-US" err="1"/>
              <a:t>toàn</a:t>
            </a:r>
            <a:r>
              <a:rPr lang="en-US"/>
              <a:t> </a:t>
            </a:r>
            <a:r>
              <a:rPr lang="en-US" err="1"/>
              <a:t>quốc</a:t>
            </a:r>
            <a:r>
              <a:rPr lang="en-US"/>
              <a:t> </a:t>
            </a:r>
            <a:r>
              <a:rPr lang="en-US" err="1"/>
              <a:t>giúp</a:t>
            </a:r>
            <a:r>
              <a:rPr lang="en-US"/>
              <a:t> </a:t>
            </a:r>
            <a:r>
              <a:rPr lang="en-US" err="1"/>
              <a:t>khách</a:t>
            </a:r>
            <a:r>
              <a:rPr lang="en-US"/>
              <a:t> </a:t>
            </a:r>
            <a:r>
              <a:rPr lang="en-US" err="1"/>
              <a:t>hàng</a:t>
            </a:r>
            <a:r>
              <a:rPr lang="en-US"/>
              <a:t> </a:t>
            </a:r>
            <a:r>
              <a:rPr lang="en-US" err="1"/>
              <a:t>yên</a:t>
            </a:r>
            <a:r>
              <a:rPr lang="en-US"/>
              <a:t> </a:t>
            </a:r>
            <a:r>
              <a:rPr lang="en-US" err="1"/>
              <a:t>tâm</a:t>
            </a:r>
            <a:r>
              <a:rPr lang="en-US"/>
              <a:t> </a:t>
            </a:r>
            <a:r>
              <a:rPr lang="en-US" err="1"/>
              <a:t>hơn</a:t>
            </a:r>
            <a:r>
              <a:rPr lang="en-US"/>
              <a:t> </a:t>
            </a:r>
            <a:r>
              <a:rPr lang="en-US" err="1"/>
              <a:t>về</a:t>
            </a:r>
            <a:r>
              <a:rPr lang="en-US"/>
              <a:t> </a:t>
            </a:r>
            <a:r>
              <a:rPr lang="en-US" err="1"/>
              <a:t>dịch</a:t>
            </a:r>
            <a:r>
              <a:rPr lang="en-US"/>
              <a:t> </a:t>
            </a:r>
            <a:r>
              <a:rPr lang="en-US" err="1"/>
              <a:t>vụ</a:t>
            </a:r>
            <a:r>
              <a:rPr lang="en-US"/>
              <a:t> </a:t>
            </a:r>
            <a:r>
              <a:rPr lang="en-US" err="1"/>
              <a:t>bảo</a:t>
            </a:r>
            <a:r>
              <a:rPr lang="en-US"/>
              <a:t> </a:t>
            </a:r>
            <a:r>
              <a:rPr lang="en-US" err="1"/>
              <a:t>hành</a:t>
            </a:r>
            <a:r>
              <a:rPr lang="en-US"/>
              <a:t>, </a:t>
            </a:r>
            <a:r>
              <a:rPr lang="en-US" err="1"/>
              <a:t>sửa</a:t>
            </a:r>
            <a:r>
              <a:rPr lang="en-US"/>
              <a:t> </a:t>
            </a:r>
            <a:r>
              <a:rPr lang="en-US" err="1"/>
              <a:t>chữa</a:t>
            </a:r>
            <a:r>
              <a:rPr lang="en-US"/>
              <a:t> </a:t>
            </a:r>
            <a:r>
              <a:rPr lang="en-US" err="1"/>
              <a:t>và</a:t>
            </a:r>
            <a:r>
              <a:rPr lang="en-US"/>
              <a:t> </a:t>
            </a:r>
            <a:r>
              <a:rPr lang="en-US" err="1"/>
              <a:t>phụ</a:t>
            </a:r>
            <a:r>
              <a:rPr lang="en-US"/>
              <a:t> </a:t>
            </a:r>
            <a:r>
              <a:rPr lang="en-US" err="1"/>
              <a:t>tùng</a:t>
            </a:r>
            <a:r>
              <a:rPr lang="en-US"/>
              <a:t> </a:t>
            </a:r>
            <a:r>
              <a:rPr lang="en-US" err="1"/>
              <a:t>chính</a:t>
            </a:r>
            <a:r>
              <a:rPr lang="en-US"/>
              <a:t> </a:t>
            </a:r>
            <a:r>
              <a:rPr lang="en-US" err="1"/>
              <a:t>hãng</a:t>
            </a:r>
            <a:r>
              <a:rPr lang="en-US"/>
              <a:t>. </a:t>
            </a:r>
          </a:p>
        </p:txBody>
      </p:sp>
      <p:sp>
        <p:nvSpPr>
          <p:cNvPr id="4" name="Slide Number Placeholder 3"/>
          <p:cNvSpPr>
            <a:spLocks noGrp="1"/>
          </p:cNvSpPr>
          <p:nvPr>
            <p:ph type="sldNum" sz="quarter" idx="5"/>
          </p:nvPr>
        </p:nvSpPr>
        <p:spPr/>
        <p:txBody>
          <a:bodyPr/>
          <a:lstStyle/>
          <a:p>
            <a:fld id="{4377EF52-10CC-4234-A34E-AB4CDAD75232}" type="slidenum">
              <a:rPr lang="en-US" smtClean="0"/>
              <a:t>21</a:t>
            </a:fld>
            <a:endParaRPr lang="en-US"/>
          </a:p>
        </p:txBody>
      </p:sp>
    </p:spTree>
    <p:extLst>
      <p:ext uri="{BB962C8B-B14F-4D97-AF65-F5344CB8AC3E}">
        <p14:creationId xmlns:p14="http://schemas.microsoft.com/office/powerpoint/2010/main" val="2084563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err="1">
                <a:latin typeface="Cambria" panose="02040503050406030204" pitchFamily="18" charset="0"/>
                <a:ea typeface="Cambria" panose="02040503050406030204" pitchFamily="18" charset="0"/>
              </a:rPr>
              <a:t>Dịch</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vụ</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hậu</a:t>
            </a:r>
            <a:r>
              <a:rPr lang="en-US" sz="1200" i="1">
                <a:latin typeface="Cambria" panose="02040503050406030204" pitchFamily="18" charset="0"/>
                <a:ea typeface="Cambria" panose="02040503050406030204" pitchFamily="18" charset="0"/>
              </a:rPr>
              <a:t> mãi UD Trucks: </a:t>
            </a:r>
            <a:r>
              <a:rPr lang="en-US" sz="1200" i="1" err="1">
                <a:latin typeface="Cambria" panose="02040503050406030204" pitchFamily="18" charset="0"/>
                <a:ea typeface="Cambria" panose="02040503050406030204" pitchFamily="18" charset="0"/>
              </a:rPr>
              <a:t>Đội</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ngũ</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kỹ</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thuật</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viên</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được</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đào</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tạo</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chuyên</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môn</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và</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nghiệp</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vụ</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chuyên</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nghiệp</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theo</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tiêu</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chuẩn</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Nhật</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Bản</a:t>
            </a:r>
            <a:r>
              <a:rPr lang="en-US" sz="1200" i="1">
                <a:latin typeface="Cambria" panose="02040503050406030204" pitchFamily="18" charset="0"/>
                <a:ea typeface="Cambria" panose="02040503050406030204" pitchFamily="18" charset="0"/>
              </a:rPr>
              <a:t>.</a:t>
            </a:r>
          </a:p>
          <a:p>
            <a:r>
              <a:rPr lang="en-US" sz="1200" i="1" err="1">
                <a:latin typeface="Cambria" panose="02040503050406030204" pitchFamily="18" charset="0"/>
                <a:ea typeface="Cambria" panose="02040503050406030204" pitchFamily="18" charset="0"/>
              </a:rPr>
              <a:t>Luôn</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sẵn</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sàng</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hỗ</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trợ</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khách</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hàng</a:t>
            </a:r>
            <a:r>
              <a:rPr lang="en-US" sz="1200" i="1">
                <a:latin typeface="Cambria" panose="02040503050406030204" pitchFamily="18" charset="0"/>
                <a:ea typeface="Cambria" panose="02040503050406030204" pitchFamily="18" charset="0"/>
              </a:rPr>
              <a:t> ở </a:t>
            </a:r>
            <a:r>
              <a:rPr lang="en-US" sz="1200" i="1" err="1">
                <a:latin typeface="Cambria" panose="02040503050406030204" pitchFamily="18" charset="0"/>
                <a:ea typeface="Cambria" panose="02040503050406030204" pitchFamily="18" charset="0"/>
              </a:rPr>
              <a:t>khắp</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mọi</a:t>
            </a:r>
            <a:r>
              <a:rPr lang="en-US" sz="1200" i="1">
                <a:latin typeface="Cambria" panose="02040503050406030204" pitchFamily="18" charset="0"/>
                <a:ea typeface="Cambria" panose="02040503050406030204" pitchFamily="18" charset="0"/>
              </a:rPr>
              <a:t> </a:t>
            </a:r>
            <a:r>
              <a:rPr lang="en-US" sz="1200" i="1" err="1">
                <a:latin typeface="Cambria" panose="02040503050406030204" pitchFamily="18" charset="0"/>
                <a:ea typeface="Cambria" panose="02040503050406030204" pitchFamily="18" charset="0"/>
              </a:rPr>
              <a:t>nơi</a:t>
            </a:r>
            <a:r>
              <a:rPr lang="en-US" sz="1200" i="1">
                <a:latin typeface="Cambria" panose="02040503050406030204" pitchFamily="18" charset="0"/>
                <a:ea typeface="Cambria" panose="02040503050406030204" pitchFamily="18" charset="0"/>
              </a:rPr>
              <a:t>.. </a:t>
            </a:r>
          </a:p>
        </p:txBody>
      </p:sp>
      <p:sp>
        <p:nvSpPr>
          <p:cNvPr id="4" name="Slide Number Placeholder 3"/>
          <p:cNvSpPr>
            <a:spLocks noGrp="1"/>
          </p:cNvSpPr>
          <p:nvPr>
            <p:ph type="sldNum" sz="quarter" idx="5"/>
          </p:nvPr>
        </p:nvSpPr>
        <p:spPr/>
        <p:txBody>
          <a:bodyPr/>
          <a:lstStyle/>
          <a:p>
            <a:fld id="{4377EF52-10CC-4234-A34E-AB4CDAD75232}" type="slidenum">
              <a:rPr lang="en-US" smtClean="0"/>
              <a:t>22</a:t>
            </a:fld>
            <a:endParaRPr lang="en-US"/>
          </a:p>
        </p:txBody>
      </p:sp>
    </p:spTree>
    <p:extLst>
      <p:ext uri="{BB962C8B-B14F-4D97-AF65-F5344CB8AC3E}">
        <p14:creationId xmlns:p14="http://schemas.microsoft.com/office/powerpoint/2010/main" val="20648241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ea typeface="Cambria" panose="02040503050406030204" pitchFamily="18" charset="0"/>
                <a:cs typeface="Arial" panose="020B0604020202020204" pitchFamily="34" charset="0"/>
              </a:rPr>
              <a:t>Kho phụ tùng chính hãng UD Trucks Nhật Bản được nhập khẩu trực tiếp từ tổng kho ngoại quan tại Singapore.</a:t>
            </a:r>
          </a:p>
          <a:p>
            <a:r>
              <a:rPr lang="en-US" sz="1200">
                <a:latin typeface="Arial" panose="020B0604020202020204" pitchFamily="34" charset="0"/>
                <a:ea typeface="Cambria" panose="02040503050406030204" pitchFamily="18" charset="0"/>
                <a:cs typeface="Arial" panose="020B0604020202020204" pitchFamily="34" charset="0"/>
              </a:rPr>
              <a:t>Luôn sẵn sàng đáp ứng mọi nhu cầu của khách hàng.</a:t>
            </a:r>
          </a:p>
        </p:txBody>
      </p:sp>
      <p:sp>
        <p:nvSpPr>
          <p:cNvPr id="4" name="Slide Number Placeholder 3"/>
          <p:cNvSpPr>
            <a:spLocks noGrp="1"/>
          </p:cNvSpPr>
          <p:nvPr>
            <p:ph type="sldNum" sz="quarter" idx="5"/>
          </p:nvPr>
        </p:nvSpPr>
        <p:spPr/>
        <p:txBody>
          <a:bodyPr/>
          <a:lstStyle/>
          <a:p>
            <a:fld id="{4377EF52-10CC-4234-A34E-AB4CDAD75232}" type="slidenum">
              <a:rPr lang="en-US" smtClean="0"/>
              <a:t>23</a:t>
            </a:fld>
            <a:endParaRPr lang="en-US"/>
          </a:p>
        </p:txBody>
      </p:sp>
    </p:spTree>
    <p:extLst>
      <p:ext uri="{BB962C8B-B14F-4D97-AF65-F5344CB8AC3E}">
        <p14:creationId xmlns:p14="http://schemas.microsoft.com/office/powerpoint/2010/main" val="1646395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a:t>
            </a:r>
            <a:r>
              <a:rPr lang="en-US" err="1"/>
              <a:t>sản</a:t>
            </a:r>
            <a:r>
              <a:rPr lang="en-US"/>
              <a:t> </a:t>
            </a:r>
            <a:r>
              <a:rPr lang="en-US" err="1"/>
              <a:t>phẩm</a:t>
            </a:r>
            <a:r>
              <a:rPr lang="en-US"/>
              <a:t> UD Trucks Việt Nam </a:t>
            </a:r>
            <a:r>
              <a:rPr lang="en-US" err="1"/>
              <a:t>đang</a:t>
            </a:r>
            <a:r>
              <a:rPr lang="en-US"/>
              <a:t> </a:t>
            </a:r>
            <a:r>
              <a:rPr lang="en-US" err="1"/>
              <a:t>phân</a:t>
            </a:r>
            <a:r>
              <a:rPr lang="en-US"/>
              <a:t> </a:t>
            </a:r>
            <a:r>
              <a:rPr lang="en-US" err="1"/>
              <a:t>phối</a:t>
            </a:r>
            <a:r>
              <a:rPr lang="en-US"/>
              <a:t> </a:t>
            </a:r>
            <a:r>
              <a:rPr lang="en-US" err="1"/>
              <a:t>gồm</a:t>
            </a:r>
            <a:r>
              <a:rPr lang="en-US"/>
              <a:t>: Xe </a:t>
            </a:r>
            <a:r>
              <a:rPr lang="en-US" err="1"/>
              <a:t>đầu</a:t>
            </a:r>
            <a:r>
              <a:rPr lang="en-US"/>
              <a:t> </a:t>
            </a:r>
            <a:r>
              <a:rPr lang="en-US" err="1"/>
              <a:t>kéo</a:t>
            </a:r>
            <a:r>
              <a:rPr lang="en-US"/>
              <a:t>, </a:t>
            </a:r>
            <a:r>
              <a:rPr lang="en-US" err="1"/>
              <a:t>xe</a:t>
            </a:r>
            <a:r>
              <a:rPr lang="en-US"/>
              <a:t> </a:t>
            </a:r>
            <a:r>
              <a:rPr lang="en-US" err="1"/>
              <a:t>tải</a:t>
            </a:r>
            <a:r>
              <a:rPr lang="en-US"/>
              <a:t> </a:t>
            </a:r>
            <a:r>
              <a:rPr lang="en-US" err="1"/>
              <a:t>nặng</a:t>
            </a:r>
            <a:r>
              <a:rPr lang="en-US"/>
              <a:t>, </a:t>
            </a:r>
            <a:r>
              <a:rPr lang="en-US" err="1"/>
              <a:t>xe</a:t>
            </a:r>
            <a:r>
              <a:rPr lang="en-US"/>
              <a:t> </a:t>
            </a:r>
            <a:r>
              <a:rPr lang="en-US" err="1"/>
              <a:t>tải</a:t>
            </a:r>
            <a:r>
              <a:rPr lang="en-US"/>
              <a:t> </a:t>
            </a:r>
            <a:r>
              <a:rPr lang="en-US" err="1"/>
              <a:t>trung</a:t>
            </a:r>
            <a:r>
              <a:rPr lang="en-US"/>
              <a:t>, </a:t>
            </a:r>
            <a:r>
              <a:rPr lang="en-US" err="1"/>
              <a:t>xe</a:t>
            </a:r>
            <a:r>
              <a:rPr lang="en-US"/>
              <a:t> ben </a:t>
            </a:r>
            <a:r>
              <a:rPr lang="en-US" err="1"/>
              <a:t>nhập</a:t>
            </a:r>
            <a:r>
              <a:rPr lang="en-US"/>
              <a:t> khẩu</a:t>
            </a:r>
          </a:p>
        </p:txBody>
      </p:sp>
      <p:sp>
        <p:nvSpPr>
          <p:cNvPr id="4" name="Slide Number Placeholder 3"/>
          <p:cNvSpPr>
            <a:spLocks noGrp="1"/>
          </p:cNvSpPr>
          <p:nvPr>
            <p:ph type="sldNum" sz="quarter" idx="5"/>
          </p:nvPr>
        </p:nvSpPr>
        <p:spPr/>
        <p:txBody>
          <a:bodyPr/>
          <a:lstStyle/>
          <a:p>
            <a:fld id="{4377EF52-10CC-4234-A34E-AB4CDAD75232}" type="slidenum">
              <a:rPr lang="en-US" smtClean="0"/>
              <a:t>24</a:t>
            </a:fld>
            <a:endParaRPr lang="en-US"/>
          </a:p>
        </p:txBody>
      </p:sp>
    </p:spTree>
    <p:extLst>
      <p:ext uri="{BB962C8B-B14F-4D97-AF65-F5344CB8AC3E}">
        <p14:creationId xmlns:p14="http://schemas.microsoft.com/office/powerpoint/2010/main" val="42534267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Xe </a:t>
            </a:r>
            <a:r>
              <a:rPr lang="en-US" err="1"/>
              <a:t>đầu</a:t>
            </a:r>
            <a:r>
              <a:rPr lang="en-US"/>
              <a:t> </a:t>
            </a:r>
            <a:r>
              <a:rPr lang="en-US" err="1"/>
              <a:t>kéo</a:t>
            </a:r>
            <a:r>
              <a:rPr lang="en-US"/>
              <a:t> UD Trucks </a:t>
            </a:r>
            <a:r>
              <a:rPr lang="en-US" err="1"/>
              <a:t>thiết</a:t>
            </a:r>
            <a:r>
              <a:rPr lang="en-US"/>
              <a:t> </a:t>
            </a:r>
            <a:r>
              <a:rPr lang="en-US" err="1"/>
              <a:t>kế</a:t>
            </a:r>
            <a:r>
              <a:rPr lang="en-US"/>
              <a:t> </a:t>
            </a:r>
            <a:r>
              <a:rPr lang="en-US" err="1"/>
              <a:t>đẹp</a:t>
            </a:r>
            <a:r>
              <a:rPr lang="en-US"/>
              <a:t>, </a:t>
            </a:r>
            <a:r>
              <a:rPr lang="en-US" err="1"/>
              <a:t>lợi</a:t>
            </a:r>
            <a:r>
              <a:rPr lang="en-US"/>
              <a:t> </a:t>
            </a:r>
            <a:r>
              <a:rPr lang="en-US" err="1"/>
              <a:t>dầu</a:t>
            </a:r>
            <a:r>
              <a:rPr lang="en-US"/>
              <a:t>, </a:t>
            </a:r>
            <a:r>
              <a:rPr lang="en-US" err="1"/>
              <a:t>sức</a:t>
            </a:r>
            <a:r>
              <a:rPr lang="en-US"/>
              <a:t> </a:t>
            </a:r>
            <a:r>
              <a:rPr lang="en-US" err="1"/>
              <a:t>kéo</a:t>
            </a:r>
            <a:r>
              <a:rPr lang="en-US"/>
              <a:t> </a:t>
            </a:r>
            <a:r>
              <a:rPr lang="en-US" err="1"/>
              <a:t>lớn</a:t>
            </a:r>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25</a:t>
            </a:fld>
            <a:endParaRPr lang="en-US"/>
          </a:p>
        </p:txBody>
      </p:sp>
    </p:spTree>
    <p:extLst>
      <p:ext uri="{BB962C8B-B14F-4D97-AF65-F5344CB8AC3E}">
        <p14:creationId xmlns:p14="http://schemas.microsoft.com/office/powerpoint/2010/main" val="9141714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a:t>
            </a:r>
            <a:r>
              <a:rPr lang="en-US" err="1"/>
              <a:t>dòng</a:t>
            </a:r>
            <a:r>
              <a:rPr lang="en-US"/>
              <a:t> </a:t>
            </a:r>
            <a:r>
              <a:rPr lang="en-US" err="1"/>
              <a:t>xe</a:t>
            </a:r>
            <a:r>
              <a:rPr lang="en-US"/>
              <a:t> </a:t>
            </a:r>
            <a:r>
              <a:rPr lang="en-US" err="1"/>
              <a:t>tải</a:t>
            </a:r>
            <a:r>
              <a:rPr lang="en-US"/>
              <a:t> </a:t>
            </a:r>
            <a:r>
              <a:rPr lang="en-US" err="1"/>
              <a:t>nặng</a:t>
            </a:r>
            <a:r>
              <a:rPr lang="en-US"/>
              <a:t> </a:t>
            </a:r>
            <a:r>
              <a:rPr lang="en-US" err="1"/>
              <a:t>chân</a:t>
            </a:r>
            <a:r>
              <a:rPr lang="en-US"/>
              <a:t> </a:t>
            </a:r>
            <a:r>
              <a:rPr lang="en-US" err="1"/>
              <a:t>đáp</a:t>
            </a:r>
            <a:r>
              <a:rPr lang="en-US"/>
              <a:t> </a:t>
            </a:r>
            <a:r>
              <a:rPr lang="en-US" err="1"/>
              <a:t>ứng</a:t>
            </a:r>
            <a:r>
              <a:rPr lang="en-US"/>
              <a:t> </a:t>
            </a:r>
            <a:r>
              <a:rPr lang="en-US" err="1"/>
              <a:t>nhu</a:t>
            </a:r>
            <a:r>
              <a:rPr lang="en-US"/>
              <a:t> </a:t>
            </a:r>
            <a:r>
              <a:rPr lang="en-US" err="1"/>
              <a:t>cầu</a:t>
            </a:r>
            <a:r>
              <a:rPr lang="en-US"/>
              <a:t> </a:t>
            </a:r>
            <a:r>
              <a:rPr lang="en-US" err="1"/>
              <a:t>đa</a:t>
            </a:r>
            <a:r>
              <a:rPr lang="en-US"/>
              <a:t> </a:t>
            </a:r>
            <a:r>
              <a:rPr lang="en-US" err="1"/>
              <a:t>dạng</a:t>
            </a:r>
            <a:r>
              <a:rPr lang="en-US"/>
              <a:t> </a:t>
            </a:r>
            <a:r>
              <a:rPr lang="en-US" err="1"/>
              <a:t>của</a:t>
            </a:r>
            <a:r>
              <a:rPr lang="en-US"/>
              <a:t> </a:t>
            </a:r>
            <a:r>
              <a:rPr lang="en-US" err="1"/>
              <a:t>khách</a:t>
            </a:r>
            <a:r>
              <a:rPr lang="en-US"/>
              <a:t> </a:t>
            </a:r>
            <a:r>
              <a:rPr lang="en-US" err="1"/>
              <a:t>hàng</a:t>
            </a:r>
            <a:r>
              <a:rPr lang="en-US"/>
              <a:t> </a:t>
            </a:r>
            <a:r>
              <a:rPr lang="en-US" err="1"/>
              <a:t>như</a:t>
            </a:r>
            <a:r>
              <a:rPr lang="en-US"/>
              <a:t>: </a:t>
            </a:r>
            <a:r>
              <a:rPr lang="en-US" err="1"/>
              <a:t>tải</a:t>
            </a:r>
            <a:r>
              <a:rPr lang="en-US"/>
              <a:t> </a:t>
            </a:r>
            <a:r>
              <a:rPr lang="en-US" err="1"/>
              <a:t>mui</a:t>
            </a:r>
            <a:r>
              <a:rPr lang="en-US"/>
              <a:t> </a:t>
            </a:r>
            <a:r>
              <a:rPr lang="en-US" err="1"/>
              <a:t>bạt</a:t>
            </a:r>
            <a:r>
              <a:rPr lang="en-US"/>
              <a:t>, </a:t>
            </a:r>
            <a:r>
              <a:rPr lang="en-US" err="1"/>
              <a:t>tải</a:t>
            </a:r>
            <a:r>
              <a:rPr lang="en-US"/>
              <a:t> </a:t>
            </a:r>
            <a:r>
              <a:rPr lang="en-US" err="1"/>
              <a:t>cẩu</a:t>
            </a:r>
            <a:r>
              <a:rPr lang="en-US"/>
              <a:t>, </a:t>
            </a:r>
            <a:r>
              <a:rPr lang="en-US" err="1"/>
              <a:t>xe</a:t>
            </a:r>
            <a:r>
              <a:rPr lang="en-US"/>
              <a:t> </a:t>
            </a:r>
            <a:r>
              <a:rPr lang="en-US" err="1"/>
              <a:t>bồn</a:t>
            </a:r>
            <a:r>
              <a:rPr lang="en-US"/>
              <a:t> </a:t>
            </a:r>
            <a:r>
              <a:rPr lang="en-US" err="1"/>
              <a:t>xăng</a:t>
            </a:r>
            <a:r>
              <a:rPr lang="en-US"/>
              <a:t> </a:t>
            </a:r>
            <a:r>
              <a:rPr lang="en-US" err="1"/>
              <a:t>dầu</a:t>
            </a:r>
            <a:r>
              <a:rPr lang="en-US"/>
              <a:t>, </a:t>
            </a:r>
            <a:r>
              <a:rPr lang="en-US" err="1"/>
              <a:t>xe</a:t>
            </a:r>
            <a:r>
              <a:rPr lang="en-US"/>
              <a:t> </a:t>
            </a:r>
            <a:r>
              <a:rPr lang="en-US" err="1"/>
              <a:t>bồn</a:t>
            </a:r>
            <a:r>
              <a:rPr lang="en-US"/>
              <a:t> </a:t>
            </a:r>
            <a:r>
              <a:rPr lang="en-US" err="1"/>
              <a:t>cám</a:t>
            </a:r>
            <a:r>
              <a:rPr lang="en-US"/>
              <a:t>, </a:t>
            </a:r>
            <a:r>
              <a:rPr lang="en-US" err="1"/>
              <a:t>xe</a:t>
            </a:r>
            <a:r>
              <a:rPr lang="en-US"/>
              <a:t> </a:t>
            </a:r>
            <a:r>
              <a:rPr lang="en-US" err="1"/>
              <a:t>ép</a:t>
            </a:r>
            <a:r>
              <a:rPr lang="en-US"/>
              <a:t> </a:t>
            </a:r>
            <a:r>
              <a:rPr lang="en-US" err="1"/>
              <a:t>rác</a:t>
            </a:r>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26</a:t>
            </a:fld>
            <a:endParaRPr lang="en-US"/>
          </a:p>
        </p:txBody>
      </p:sp>
    </p:spTree>
    <p:extLst>
      <p:ext uri="{BB962C8B-B14F-4D97-AF65-F5344CB8AC3E}">
        <p14:creationId xmlns:p14="http://schemas.microsoft.com/office/powerpoint/2010/main" val="3356069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a:t>
            </a:r>
            <a:r>
              <a:rPr lang="en-US" err="1"/>
              <a:t>dòng</a:t>
            </a:r>
            <a:r>
              <a:rPr lang="en-US"/>
              <a:t> </a:t>
            </a:r>
            <a:r>
              <a:rPr lang="en-US" err="1"/>
              <a:t>xe</a:t>
            </a:r>
            <a:r>
              <a:rPr lang="en-US"/>
              <a:t> </a:t>
            </a:r>
            <a:r>
              <a:rPr lang="en-US" err="1"/>
              <a:t>tải</a:t>
            </a:r>
            <a:r>
              <a:rPr lang="en-US"/>
              <a:t> </a:t>
            </a:r>
            <a:r>
              <a:rPr lang="en-US" err="1"/>
              <a:t>trung</a:t>
            </a:r>
            <a:r>
              <a:rPr lang="en-US"/>
              <a:t> 2 </a:t>
            </a:r>
            <a:r>
              <a:rPr lang="en-US" err="1"/>
              <a:t>chân</a:t>
            </a:r>
            <a:r>
              <a:rPr lang="en-US"/>
              <a:t>, </a:t>
            </a:r>
            <a:r>
              <a:rPr lang="en-US" err="1"/>
              <a:t>đáp</a:t>
            </a:r>
            <a:r>
              <a:rPr lang="en-US"/>
              <a:t> </a:t>
            </a:r>
            <a:r>
              <a:rPr lang="en-US" err="1"/>
              <a:t>ứng</a:t>
            </a:r>
            <a:r>
              <a:rPr lang="en-US"/>
              <a:t> </a:t>
            </a:r>
            <a:r>
              <a:rPr lang="en-US" err="1"/>
              <a:t>nhu</a:t>
            </a:r>
            <a:r>
              <a:rPr lang="en-US"/>
              <a:t> </a:t>
            </a:r>
            <a:r>
              <a:rPr lang="en-US" err="1"/>
              <a:t>cầu</a:t>
            </a:r>
            <a:r>
              <a:rPr lang="en-US"/>
              <a:t> </a:t>
            </a:r>
            <a:r>
              <a:rPr lang="en-US" err="1"/>
              <a:t>tải</a:t>
            </a:r>
            <a:r>
              <a:rPr lang="en-US"/>
              <a:t> </a:t>
            </a:r>
            <a:r>
              <a:rPr lang="en-US" err="1"/>
              <a:t>thùng</a:t>
            </a:r>
            <a:r>
              <a:rPr lang="en-US"/>
              <a:t> </a:t>
            </a:r>
            <a:r>
              <a:rPr lang="en-US" err="1"/>
              <a:t>lửng</a:t>
            </a:r>
            <a:r>
              <a:rPr lang="en-US"/>
              <a:t>, </a:t>
            </a:r>
            <a:r>
              <a:rPr lang="en-US" err="1"/>
              <a:t>tải</a:t>
            </a:r>
            <a:r>
              <a:rPr lang="en-US"/>
              <a:t> </a:t>
            </a:r>
            <a:r>
              <a:rPr lang="en-US" err="1"/>
              <a:t>thùng</a:t>
            </a:r>
            <a:r>
              <a:rPr lang="en-US"/>
              <a:t> </a:t>
            </a:r>
            <a:r>
              <a:rPr lang="en-US" err="1"/>
              <a:t>kín</a:t>
            </a:r>
            <a:r>
              <a:rPr lang="en-US"/>
              <a:t>, </a:t>
            </a:r>
            <a:r>
              <a:rPr lang="en-US" err="1"/>
              <a:t>thùng</a:t>
            </a:r>
            <a:r>
              <a:rPr lang="en-US"/>
              <a:t> </a:t>
            </a:r>
            <a:r>
              <a:rPr lang="en-US" err="1"/>
              <a:t>mui</a:t>
            </a:r>
            <a:r>
              <a:rPr lang="en-US"/>
              <a:t> </a:t>
            </a:r>
            <a:r>
              <a:rPr lang="en-US" err="1"/>
              <a:t>bạt</a:t>
            </a:r>
            <a:r>
              <a:rPr lang="en-US"/>
              <a:t>, </a:t>
            </a:r>
            <a:r>
              <a:rPr lang="en-US" err="1"/>
              <a:t>xe</a:t>
            </a:r>
            <a:r>
              <a:rPr lang="en-US"/>
              <a:t> </a:t>
            </a:r>
            <a:r>
              <a:rPr lang="en-US" err="1"/>
              <a:t>cẩu</a:t>
            </a:r>
            <a:r>
              <a:rPr lang="en-US"/>
              <a:t>, </a:t>
            </a:r>
            <a:r>
              <a:rPr lang="en-US" err="1"/>
              <a:t>xe</a:t>
            </a:r>
            <a:r>
              <a:rPr lang="en-US"/>
              <a:t> </a:t>
            </a:r>
            <a:r>
              <a:rPr lang="en-US" err="1"/>
              <a:t>phòng</a:t>
            </a:r>
            <a:r>
              <a:rPr lang="en-US"/>
              <a:t> </a:t>
            </a:r>
            <a:r>
              <a:rPr lang="en-US" err="1"/>
              <a:t>cháy</a:t>
            </a:r>
            <a:r>
              <a:rPr lang="en-US"/>
              <a:t> </a:t>
            </a:r>
            <a:r>
              <a:rPr lang="en-US" err="1"/>
              <a:t>chữa</a:t>
            </a:r>
            <a:r>
              <a:rPr lang="en-US"/>
              <a:t> </a:t>
            </a:r>
            <a:r>
              <a:rPr lang="en-US" err="1"/>
              <a:t>cháy</a:t>
            </a:r>
            <a:r>
              <a:rPr lang="en-US"/>
              <a:t>, </a:t>
            </a:r>
            <a:r>
              <a:rPr lang="en-US" err="1"/>
              <a:t>tải</a:t>
            </a:r>
            <a:r>
              <a:rPr lang="en-US"/>
              <a:t> ben. </a:t>
            </a:r>
          </a:p>
        </p:txBody>
      </p:sp>
      <p:sp>
        <p:nvSpPr>
          <p:cNvPr id="4" name="Slide Number Placeholder 3"/>
          <p:cNvSpPr>
            <a:spLocks noGrp="1"/>
          </p:cNvSpPr>
          <p:nvPr>
            <p:ph type="sldNum" sz="quarter" idx="5"/>
          </p:nvPr>
        </p:nvSpPr>
        <p:spPr/>
        <p:txBody>
          <a:bodyPr/>
          <a:lstStyle/>
          <a:p>
            <a:fld id="{4377EF52-10CC-4234-A34E-AB4CDAD75232}" type="slidenum">
              <a:rPr lang="en-US" smtClean="0"/>
              <a:t>27</a:t>
            </a:fld>
            <a:endParaRPr lang="en-US"/>
          </a:p>
        </p:txBody>
      </p:sp>
    </p:spTree>
    <p:extLst>
      <p:ext uri="{BB962C8B-B14F-4D97-AF65-F5344CB8AC3E}">
        <p14:creationId xmlns:p14="http://schemas.microsoft.com/office/powerpoint/2010/main" val="19609241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a:t>
            </a:r>
            <a:r>
              <a:rPr lang="en-US" err="1"/>
              <a:t>dòng</a:t>
            </a:r>
            <a:r>
              <a:rPr lang="en-US"/>
              <a:t> </a:t>
            </a:r>
            <a:r>
              <a:rPr lang="en-US" err="1"/>
              <a:t>xe</a:t>
            </a:r>
            <a:r>
              <a:rPr lang="en-US"/>
              <a:t> ben </a:t>
            </a:r>
            <a:r>
              <a:rPr lang="en-US" err="1"/>
              <a:t>tự</a:t>
            </a:r>
            <a:r>
              <a:rPr lang="en-US"/>
              <a:t> </a:t>
            </a:r>
            <a:r>
              <a:rPr lang="en-US" err="1"/>
              <a:t>đổ</a:t>
            </a:r>
            <a:r>
              <a:rPr lang="en-US"/>
              <a:t> </a:t>
            </a:r>
            <a:r>
              <a:rPr lang="en-US" err="1"/>
              <a:t>nhập</a:t>
            </a:r>
            <a:r>
              <a:rPr lang="en-US"/>
              <a:t> </a:t>
            </a:r>
            <a:r>
              <a:rPr lang="en-US" err="1"/>
              <a:t>khẩu</a:t>
            </a:r>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28</a:t>
            </a:fld>
            <a:endParaRPr lang="en-US"/>
          </a:p>
        </p:txBody>
      </p:sp>
    </p:spTree>
    <p:extLst>
      <p:ext uri="{BB962C8B-B14F-4D97-AF65-F5344CB8AC3E}">
        <p14:creationId xmlns:p14="http://schemas.microsoft.com/office/powerpoint/2010/main" val="26947172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trike="sngStrike"/>
              <a:t>Những ưu điểm của sản phẩm iu đi trắc!</a:t>
            </a:r>
          </a:p>
          <a:p>
            <a:r>
              <a:rPr lang="vi-VN" strike="sngStrike"/>
              <a:t>- Về thiết kế: xe iu đi trắc có thiết kế bên ngoài đẹp, hiện đại, rộng rãi nhiều tiện ích cho tài xế. </a:t>
            </a:r>
          </a:p>
          <a:p>
            <a:r>
              <a:rPr lang="vi-VN" strike="sngStrike"/>
              <a:t>- Về công nghệ: xe iu đi trắc kế thừa công nghệ hiện đại của tập đoàn Vôn vô, giúp xe tiết kiệm nhiên liệu, an toàn, êm ái, giảm mệt mỏi cho tài xế. </a:t>
            </a:r>
          </a:p>
          <a:p>
            <a:r>
              <a:rPr lang="vi-VN" strike="sngStrike"/>
              <a:t>- Về chế độ bảo hành: iu đi trắc áp dụng bảo hành 2 năm hoặc 3 trăm ngàn ki lô mét đối với dòng sản phẩm quester.</a:t>
            </a:r>
          </a:p>
          <a:p>
            <a:r>
              <a:rPr lang="vi-VN" strike="sngStrike"/>
              <a:t>Và 2 năm hoặc 2 trăm ngàn ki lô mét đối với dòng sản phẩm Croner</a:t>
            </a:r>
          </a:p>
          <a:p>
            <a:r>
              <a:rPr lang="vi-VN" strike="sngStrike"/>
              <a:t>- Về phụ tùng: iu đi trắc Việt Nam cam kết phụ tùng chính hãng luôn có sẵn, giá bằng hoặc rẻ hơn các thương hiệu trên thị trường. Đảm bảo chi phí vận hành và bảo trì thấp nhất.</a:t>
            </a:r>
          </a:p>
          <a:p>
            <a:r>
              <a:rPr lang="vi-VN" strike="sngStrike"/>
              <a:t>- Về giá share:  iu đi trắc được nhập khẩu nguyên chiếc từ nhà máy iu đi trắc Thái Lan, được hưởng ưu đãi  thuế nhập khẩu 0%, đảm bảo giá xe tốt nhất trên thị trường. </a:t>
            </a:r>
            <a:br>
              <a:rPr lang="en-US" strike="sngStrike"/>
            </a:br>
            <a:br>
              <a:rPr lang="en-US"/>
            </a:br>
            <a:r>
              <a:rPr lang="vi-VN"/>
              <a:t>Những ưu điểm của sản phẩm UD Trucks!</a:t>
            </a:r>
          </a:p>
          <a:p>
            <a:r>
              <a:rPr lang="vi-VN"/>
              <a:t>- Thiết kế bên ngoài đẹp, hiện đại, rộng rãi, nhiều tiện ích cho tài xế. </a:t>
            </a:r>
          </a:p>
          <a:p>
            <a:r>
              <a:rPr lang="vi-VN"/>
              <a:t>- Công nghệ tiên tiến giúp xe vận hành Lợi Dầu, An toàn, Êm ái, giảm mệt mỏi.</a:t>
            </a:r>
          </a:p>
          <a:p>
            <a:r>
              <a:rPr lang="vi-VN"/>
              <a:t>- UD Trucks bảo hành 2 năm hoặc 3 trăm ngàn ki lô mét đối với dòng sản phẩm quester, và 2 năm hoặc 2 trăm ngàn ki lô mét đối với dòng sản phẩm Croner.</a:t>
            </a:r>
          </a:p>
          <a:p>
            <a:r>
              <a:rPr lang="vi-VN"/>
              <a:t>- Phụ tùng chính hãng UD Trucks luôn có sẵn, giá bằng hoặc rẻ hơn các thương hiệu trên thị trường. Đảm bảo chi phí vận hành và bảo trì thấp nhất.</a:t>
            </a:r>
          </a:p>
          <a:p>
            <a:r>
              <a:rPr lang="vi-VN"/>
              <a:t>- Về giá share: UD Trucks được nhập khẩu nguyên chiếc từ nhà máy Thái Lan, được hưởng ưu đãi  thuế nhập khẩu 0%, đảm bảo giá xe tốt nhất trên thị trường. </a:t>
            </a:r>
          </a:p>
        </p:txBody>
      </p:sp>
      <p:sp>
        <p:nvSpPr>
          <p:cNvPr id="4" name="Slide Number Placeholder 3"/>
          <p:cNvSpPr>
            <a:spLocks noGrp="1"/>
          </p:cNvSpPr>
          <p:nvPr>
            <p:ph type="sldNum" sz="quarter" idx="5"/>
          </p:nvPr>
        </p:nvSpPr>
        <p:spPr/>
        <p:txBody>
          <a:bodyPr/>
          <a:lstStyle/>
          <a:p>
            <a:fld id="{4377EF52-10CC-4234-A34E-AB4CDAD75232}" type="slidenum">
              <a:rPr lang="en-US" smtClean="0"/>
              <a:t>29</a:t>
            </a:fld>
            <a:endParaRPr lang="en-US"/>
          </a:p>
        </p:txBody>
      </p:sp>
    </p:spTree>
    <p:extLst>
      <p:ext uri="{BB962C8B-B14F-4D97-AF65-F5344CB8AC3E}">
        <p14:creationId xmlns:p14="http://schemas.microsoft.com/office/powerpoint/2010/main" val="4200657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Sơ</a:t>
            </a:r>
            <a:r>
              <a:rPr lang="en-US"/>
              <a:t> </a:t>
            </a:r>
            <a:r>
              <a:rPr lang="en-US" err="1"/>
              <a:t>đồ</a:t>
            </a:r>
            <a:r>
              <a:rPr lang="en-US"/>
              <a:t> </a:t>
            </a:r>
            <a:r>
              <a:rPr lang="en-US" err="1"/>
              <a:t>tổ</a:t>
            </a:r>
            <a:r>
              <a:rPr lang="en-US"/>
              <a:t> </a:t>
            </a:r>
            <a:r>
              <a:rPr lang="en-US" err="1"/>
              <a:t>chức</a:t>
            </a:r>
            <a:r>
              <a:rPr lang="en-US"/>
              <a:t> </a:t>
            </a:r>
            <a:r>
              <a:rPr lang="en-US" err="1"/>
              <a:t>bộ</a:t>
            </a:r>
            <a:r>
              <a:rPr lang="en-US"/>
              <a:t> </a:t>
            </a:r>
            <a:r>
              <a:rPr lang="en-US" err="1"/>
              <a:t>máy</a:t>
            </a:r>
            <a:r>
              <a:rPr lang="en-US"/>
              <a:t> </a:t>
            </a:r>
            <a:r>
              <a:rPr lang="en-US" err="1"/>
              <a:t>nhân</a:t>
            </a:r>
            <a:r>
              <a:rPr lang="en-US"/>
              <a:t> </a:t>
            </a:r>
            <a:r>
              <a:rPr lang="en-US" err="1"/>
              <a:t>sự</a:t>
            </a:r>
            <a:r>
              <a:rPr lang="en-US"/>
              <a:t> </a:t>
            </a:r>
            <a:r>
              <a:rPr lang="en-US" err="1"/>
              <a:t>công</a:t>
            </a:r>
            <a:r>
              <a:rPr lang="en-US"/>
              <a:t> ty Nam </a:t>
            </a:r>
            <a:r>
              <a:rPr lang="en-US" err="1"/>
              <a:t>Hàn</a:t>
            </a:r>
            <a:r>
              <a:rPr lang="en-US"/>
              <a:t> </a:t>
            </a:r>
            <a:r>
              <a:rPr lang="en-US" err="1"/>
              <a:t>được</a:t>
            </a:r>
            <a:r>
              <a:rPr lang="en-US"/>
              <a:t> </a:t>
            </a:r>
            <a:r>
              <a:rPr lang="en-US" err="1"/>
              <a:t>tổ</a:t>
            </a:r>
            <a:r>
              <a:rPr lang="en-US"/>
              <a:t> </a:t>
            </a:r>
            <a:r>
              <a:rPr lang="en-US" err="1"/>
              <a:t>chức</a:t>
            </a:r>
            <a:r>
              <a:rPr lang="en-US"/>
              <a:t> </a:t>
            </a:r>
            <a:r>
              <a:rPr lang="en-US" err="1"/>
              <a:t>và</a:t>
            </a:r>
            <a:r>
              <a:rPr lang="en-US"/>
              <a:t> </a:t>
            </a:r>
            <a:r>
              <a:rPr lang="en-US" err="1"/>
              <a:t>phân</a:t>
            </a:r>
            <a:r>
              <a:rPr lang="en-US"/>
              <a:t> cấp </a:t>
            </a:r>
            <a:r>
              <a:rPr lang="en-US" err="1"/>
              <a:t>đầy</a:t>
            </a:r>
            <a:r>
              <a:rPr lang="en-US"/>
              <a:t> </a:t>
            </a:r>
            <a:r>
              <a:rPr lang="en-US" err="1"/>
              <a:t>đủ</a:t>
            </a:r>
            <a:r>
              <a:rPr lang="en-US"/>
              <a:t> </a:t>
            </a:r>
            <a:r>
              <a:rPr lang="en-US" err="1"/>
              <a:t>các</a:t>
            </a:r>
            <a:r>
              <a:rPr lang="en-US"/>
              <a:t> </a:t>
            </a:r>
            <a:r>
              <a:rPr lang="en-US" err="1"/>
              <a:t>bộ</a:t>
            </a:r>
            <a:r>
              <a:rPr lang="en-US"/>
              <a:t> </a:t>
            </a:r>
            <a:r>
              <a:rPr lang="en-US" err="1"/>
              <a:t>phận</a:t>
            </a:r>
            <a:r>
              <a:rPr lang="en-US"/>
              <a:t> </a:t>
            </a:r>
            <a:r>
              <a:rPr lang="en-US" err="1"/>
              <a:t>nghiệp</a:t>
            </a:r>
            <a:r>
              <a:rPr lang="en-US"/>
              <a:t> vụ</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vi-VN" sz="1200">
                <a:cs typeface="Arial" panose="020B0604020202020204" pitchFamily="34" charset="0"/>
              </a:rPr>
              <a:t>Được xây dựng và phát triển bởi đội ngũ nhân sự có bề dày kinh nghiệm, nhiệt huyết, sáng tạo và chuyên nghiệp trong lĩnh vực kinh doanh ô tô thương</a:t>
            </a:r>
            <a:r>
              <a:rPr lang="en-US" sz="1200">
                <a:latin typeface="Arial" panose="020B0604020202020204" pitchFamily="34" charset="0"/>
                <a:cs typeface="Arial" panose="020B0604020202020204" pitchFamily="34" charset="0"/>
              </a:rPr>
              <a:t> </a:t>
            </a:r>
            <a:r>
              <a:rPr lang="vi-VN" sz="1200">
                <a:cs typeface="Arial" panose="020B0604020202020204" pitchFamily="34" charset="0"/>
              </a:rPr>
              <a:t>mại, </a:t>
            </a:r>
            <a:r>
              <a:rPr lang="en-US" sz="1200" b="1">
                <a:latin typeface="Arial" panose="020B0604020202020204" pitchFamily="34" charset="0"/>
                <a:cs typeface="Arial" panose="020B0604020202020204" pitchFamily="34" charset="0"/>
              </a:rPr>
              <a:t>Công ty TNHH </a:t>
            </a:r>
            <a:r>
              <a:rPr lang="vi-VN" sz="1200" b="1">
                <a:cs typeface="Arial" panose="020B0604020202020204" pitchFamily="34" charset="0"/>
              </a:rPr>
              <a:t>N</a:t>
            </a:r>
            <a:r>
              <a:rPr lang="en-US" sz="1200" b="1">
                <a:latin typeface="Arial" panose="020B0604020202020204" pitchFamily="34" charset="0"/>
                <a:cs typeface="Arial" panose="020B0604020202020204" pitchFamily="34" charset="0"/>
              </a:rPr>
              <a:t>AM HÀN</a:t>
            </a:r>
            <a:r>
              <a:rPr lang="vi-VN" sz="1200" b="1">
                <a:cs typeface="Arial" panose="020B0604020202020204" pitchFamily="34" charset="0"/>
              </a:rPr>
              <a:t> cam kết lấy thành công của khách hàng làm trọng tâm của sự phát triển. </a:t>
            </a:r>
            <a:r>
              <a:rPr lang="en-US"/>
              <a:t>.</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3</a:t>
            </a:fld>
            <a:endParaRPr lang="en-US"/>
          </a:p>
        </p:txBody>
      </p:sp>
    </p:spTree>
    <p:extLst>
      <p:ext uri="{BB962C8B-B14F-4D97-AF65-F5344CB8AC3E}">
        <p14:creationId xmlns:p14="http://schemas.microsoft.com/office/powerpoint/2010/main" val="2054275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a:t>
            </a:r>
            <a:r>
              <a:rPr lang="en-US" err="1"/>
              <a:t>sản</a:t>
            </a:r>
            <a:r>
              <a:rPr lang="en-US"/>
              <a:t> </a:t>
            </a:r>
            <a:r>
              <a:rPr lang="en-US" err="1"/>
              <a:t>phẩm</a:t>
            </a:r>
            <a:r>
              <a:rPr lang="en-US"/>
              <a:t> </a:t>
            </a:r>
            <a:r>
              <a:rPr lang="en-US" err="1"/>
              <a:t>của</a:t>
            </a:r>
            <a:r>
              <a:rPr lang="en-US"/>
              <a:t> UD trucks </a:t>
            </a:r>
            <a:r>
              <a:rPr lang="en-US" err="1"/>
              <a:t>được</a:t>
            </a:r>
            <a:r>
              <a:rPr lang="en-US"/>
              <a:t> </a:t>
            </a:r>
            <a:r>
              <a:rPr lang="en-US" err="1"/>
              <a:t>các</a:t>
            </a:r>
            <a:r>
              <a:rPr lang="en-US"/>
              <a:t> </a:t>
            </a:r>
            <a:r>
              <a:rPr lang="en-US" err="1"/>
              <a:t>khách</a:t>
            </a:r>
            <a:r>
              <a:rPr lang="en-US"/>
              <a:t> </a:t>
            </a:r>
            <a:r>
              <a:rPr lang="en-US" err="1"/>
              <a:t>hàng</a:t>
            </a:r>
            <a:r>
              <a:rPr lang="en-US"/>
              <a:t> </a:t>
            </a:r>
            <a:r>
              <a:rPr lang="en-US" err="1"/>
              <a:t>lớn</a:t>
            </a:r>
            <a:r>
              <a:rPr lang="en-US"/>
              <a:t> </a:t>
            </a:r>
            <a:r>
              <a:rPr lang="en-US" err="1"/>
              <a:t>trong</a:t>
            </a:r>
            <a:r>
              <a:rPr lang="en-US"/>
              <a:t> </a:t>
            </a:r>
            <a:r>
              <a:rPr lang="en-US" err="1"/>
              <a:t>ngành</a:t>
            </a:r>
            <a:r>
              <a:rPr lang="en-US"/>
              <a:t> tin </a:t>
            </a:r>
            <a:r>
              <a:rPr lang="en-US" err="1"/>
              <a:t>dùng</a:t>
            </a:r>
            <a:r>
              <a:rPr lang="en-US"/>
              <a:t> </a:t>
            </a:r>
            <a:r>
              <a:rPr lang="en-US" err="1"/>
              <a:t>và</a:t>
            </a:r>
            <a:r>
              <a:rPr lang="en-US"/>
              <a:t> </a:t>
            </a:r>
            <a:r>
              <a:rPr lang="en-US" err="1"/>
              <a:t>lựa</a:t>
            </a:r>
            <a:r>
              <a:rPr lang="en-US"/>
              <a:t> </a:t>
            </a:r>
            <a:r>
              <a:rPr lang="en-US" err="1"/>
              <a:t>chọn</a:t>
            </a:r>
            <a:r>
              <a:rPr lang="en-US"/>
              <a:t> </a:t>
            </a:r>
            <a:r>
              <a:rPr lang="en-US" err="1"/>
              <a:t>như</a:t>
            </a:r>
            <a:r>
              <a:rPr lang="en-US"/>
              <a:t>: ITL Logistics, </a:t>
            </a:r>
            <a:r>
              <a:rPr lang="en-US" err="1"/>
              <a:t>tôn</a:t>
            </a:r>
            <a:r>
              <a:rPr lang="en-US"/>
              <a:t> </a:t>
            </a:r>
            <a:r>
              <a:rPr lang="en-US" err="1"/>
              <a:t>nam</a:t>
            </a:r>
            <a:r>
              <a:rPr lang="en-US"/>
              <a:t> </a:t>
            </a:r>
            <a:r>
              <a:rPr lang="en-US" err="1"/>
              <a:t>kim</a:t>
            </a:r>
            <a:r>
              <a:rPr lang="en-US"/>
              <a:t>, </a:t>
            </a:r>
            <a:r>
              <a:rPr lang="en-US" err="1"/>
              <a:t>Petrolimex</a:t>
            </a:r>
            <a:r>
              <a:rPr lang="en-US"/>
              <a:t>, </a:t>
            </a:r>
            <a:r>
              <a:rPr lang="en-US" err="1"/>
              <a:t>môi</a:t>
            </a:r>
            <a:r>
              <a:rPr lang="en-US"/>
              <a:t> </a:t>
            </a:r>
            <a:r>
              <a:rPr lang="en-US" err="1"/>
              <a:t>trường</a:t>
            </a:r>
            <a:r>
              <a:rPr lang="en-US"/>
              <a:t> </a:t>
            </a:r>
            <a:r>
              <a:rPr lang="en-US" err="1"/>
              <a:t>đô</a:t>
            </a:r>
            <a:r>
              <a:rPr lang="en-US"/>
              <a:t> </a:t>
            </a:r>
            <a:r>
              <a:rPr lang="en-US" err="1"/>
              <a:t>thị</a:t>
            </a:r>
            <a:r>
              <a:rPr lang="en-US"/>
              <a:t>.</a:t>
            </a:r>
          </a:p>
        </p:txBody>
      </p:sp>
      <p:sp>
        <p:nvSpPr>
          <p:cNvPr id="4" name="Slide Number Placeholder 3"/>
          <p:cNvSpPr>
            <a:spLocks noGrp="1"/>
          </p:cNvSpPr>
          <p:nvPr>
            <p:ph type="sldNum" sz="quarter" idx="5"/>
          </p:nvPr>
        </p:nvSpPr>
        <p:spPr/>
        <p:txBody>
          <a:bodyPr/>
          <a:lstStyle/>
          <a:p>
            <a:fld id="{4377EF52-10CC-4234-A34E-AB4CDAD75232}" type="slidenum">
              <a:rPr lang="en-US" smtClean="0"/>
              <a:t>30</a:t>
            </a:fld>
            <a:endParaRPr lang="en-US"/>
          </a:p>
        </p:txBody>
      </p:sp>
    </p:spTree>
    <p:extLst>
      <p:ext uri="{BB962C8B-B14F-4D97-AF65-F5344CB8AC3E}">
        <p14:creationId xmlns:p14="http://schemas.microsoft.com/office/powerpoint/2010/main" val="7420619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Hình</a:t>
            </a:r>
            <a:r>
              <a:rPr lang="en-US"/>
              <a:t> </a:t>
            </a:r>
            <a:r>
              <a:rPr lang="en-US" err="1"/>
              <a:t>ảnh</a:t>
            </a:r>
            <a:r>
              <a:rPr lang="en-US"/>
              <a:t> </a:t>
            </a:r>
            <a:r>
              <a:rPr lang="en-US" err="1"/>
              <a:t>bàn</a:t>
            </a:r>
            <a:r>
              <a:rPr lang="en-US"/>
              <a:t> </a:t>
            </a:r>
            <a:r>
              <a:rPr lang="en-US" err="1"/>
              <a:t>giao</a:t>
            </a:r>
            <a:r>
              <a:rPr lang="en-US"/>
              <a:t> </a:t>
            </a:r>
            <a:r>
              <a:rPr lang="en-US" err="1"/>
              <a:t>xe</a:t>
            </a:r>
            <a:r>
              <a:rPr lang="en-US"/>
              <a:t> </a:t>
            </a:r>
            <a:r>
              <a:rPr lang="en-US" err="1"/>
              <a:t>cho</a:t>
            </a:r>
            <a:r>
              <a:rPr lang="en-US"/>
              <a:t> </a:t>
            </a:r>
            <a:r>
              <a:rPr lang="en-US" err="1"/>
              <a:t>khách</a:t>
            </a:r>
            <a:r>
              <a:rPr lang="en-US"/>
              <a:t> </a:t>
            </a:r>
            <a:r>
              <a:rPr lang="en-US" err="1"/>
              <a:t>hàng</a:t>
            </a:r>
            <a:r>
              <a:rPr lang="en-US"/>
              <a:t> </a:t>
            </a:r>
            <a:r>
              <a:rPr lang="en-US" err="1"/>
              <a:t>tiêu</a:t>
            </a:r>
            <a:r>
              <a:rPr lang="en-US"/>
              <a:t> biểu</a:t>
            </a:r>
          </a:p>
        </p:txBody>
      </p:sp>
      <p:sp>
        <p:nvSpPr>
          <p:cNvPr id="4" name="Slide Number Placeholder 3"/>
          <p:cNvSpPr>
            <a:spLocks noGrp="1"/>
          </p:cNvSpPr>
          <p:nvPr>
            <p:ph type="sldNum" sz="quarter" idx="5"/>
          </p:nvPr>
        </p:nvSpPr>
        <p:spPr/>
        <p:txBody>
          <a:bodyPr/>
          <a:lstStyle/>
          <a:p>
            <a:fld id="{4377EF52-10CC-4234-A34E-AB4CDAD75232}" type="slidenum">
              <a:rPr lang="en-US" smtClean="0"/>
              <a:t>31</a:t>
            </a:fld>
            <a:endParaRPr lang="en-US"/>
          </a:p>
        </p:txBody>
      </p:sp>
    </p:spTree>
    <p:extLst>
      <p:ext uri="{BB962C8B-B14F-4D97-AF65-F5344CB8AC3E}">
        <p14:creationId xmlns:p14="http://schemas.microsoft.com/office/powerpoint/2010/main" val="8015197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BÀN GIAO 60 XE CHO KHÁCH HÀNG ITL - NGÀNH LOGISTICS</a:t>
            </a:r>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32</a:t>
            </a:fld>
            <a:endParaRPr lang="en-US"/>
          </a:p>
        </p:txBody>
      </p:sp>
    </p:spTree>
    <p:extLst>
      <p:ext uri="{BB962C8B-B14F-4D97-AF65-F5344CB8AC3E}">
        <p14:creationId xmlns:p14="http://schemas.microsoft.com/office/powerpoint/2010/main" val="533449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BÀN GIAO 73 XE CHO KHÁCH HÀNG TÔN NAM KIM - NGÀNH THÉP</a:t>
            </a:r>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33</a:t>
            </a:fld>
            <a:endParaRPr lang="en-US"/>
          </a:p>
        </p:txBody>
      </p:sp>
    </p:spTree>
    <p:extLst>
      <p:ext uri="{BB962C8B-B14F-4D97-AF65-F5344CB8AC3E}">
        <p14:creationId xmlns:p14="http://schemas.microsoft.com/office/powerpoint/2010/main" val="34129012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spc="-5">
                <a:latin typeface="Arial"/>
                <a:cs typeface="Arial"/>
              </a:rPr>
              <a:t>BÀN GIAO các loại XE tải cẩu CHO KHÁCH HÀNG - NGÀNH ĐIỆN LỰC</a:t>
            </a:r>
            <a:endParaRPr lang="vi-VN" b="0"/>
          </a:p>
        </p:txBody>
      </p:sp>
      <p:sp>
        <p:nvSpPr>
          <p:cNvPr id="4" name="Slide Number Placeholder 3"/>
          <p:cNvSpPr>
            <a:spLocks noGrp="1"/>
          </p:cNvSpPr>
          <p:nvPr>
            <p:ph type="sldNum" sz="quarter" idx="5"/>
          </p:nvPr>
        </p:nvSpPr>
        <p:spPr/>
        <p:txBody>
          <a:bodyPr/>
          <a:lstStyle/>
          <a:p>
            <a:fld id="{4377EF52-10CC-4234-A34E-AB4CDAD75232}" type="slidenum">
              <a:rPr lang="en-US" smtClean="0"/>
              <a:t>34</a:t>
            </a:fld>
            <a:endParaRPr lang="en-US"/>
          </a:p>
        </p:txBody>
      </p:sp>
    </p:spTree>
    <p:extLst>
      <p:ext uri="{BB962C8B-B14F-4D97-AF65-F5344CB8AC3E}">
        <p14:creationId xmlns:p14="http://schemas.microsoft.com/office/powerpoint/2010/main" val="8431810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BÀN GIAO LÔ 24 XE CHO KHÁCH HÀNG - NGÀNH ĐIỆN LỰC</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35</a:t>
            </a:fld>
            <a:endParaRPr lang="en-US"/>
          </a:p>
        </p:txBody>
      </p:sp>
    </p:spTree>
    <p:extLst>
      <p:ext uri="{BB962C8B-B14F-4D97-AF65-F5344CB8AC3E}">
        <p14:creationId xmlns:p14="http://schemas.microsoft.com/office/powerpoint/2010/main" val="3018097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spc="-5">
                <a:latin typeface="Arial"/>
                <a:cs typeface="Arial"/>
              </a:rPr>
              <a:t>Bàn giao xe cho các khách hàng ngành môi trường đô thị:</a:t>
            </a:r>
          </a:p>
          <a:p>
            <a:r>
              <a:rPr lang="vi-VN" sz="1200" b="0" spc="-5">
                <a:latin typeface="Arial"/>
                <a:cs typeface="Arial"/>
              </a:rPr>
              <a:t>Bàn giao 15 xe cho môi trường đô thị HCM, vào năm 2023, và 7 xe vào năm 2025.</a:t>
            </a:r>
          </a:p>
          <a:p>
            <a:r>
              <a:rPr lang="vi-VN" sz="1200" b="0" spc="-5">
                <a:latin typeface="Arial"/>
                <a:cs typeface="Arial"/>
              </a:rPr>
              <a:t>Bàn giao 5 xe cho MÔI TRƯỜNG ĐÔ THỊ GÒ VẤP.</a:t>
            </a:r>
          </a:p>
          <a:p>
            <a:r>
              <a:rPr lang="vi-VN" sz="1200" b="0" spc="-5">
                <a:latin typeface="Arial"/>
                <a:cs typeface="Arial"/>
              </a:rPr>
              <a:t>Bàn giao 2 Xe cho khách lẻ - phục vụ công tác chở rác thải y tế.</a:t>
            </a:r>
          </a:p>
          <a:p>
            <a:r>
              <a:rPr lang="vi-VN" sz="1200" b="0" spc="-5">
                <a:latin typeface="Arial"/>
                <a:cs typeface="Arial"/>
              </a:rPr>
              <a:t>Bàn giao 1 xe cho MÔI TRƯỜNG ĐÔ THỊ thành phố MỸ THO và 1 xe cho MÔI TRƯỜNG ĐÔ THỊ LONG AN</a:t>
            </a:r>
          </a:p>
        </p:txBody>
      </p:sp>
      <p:sp>
        <p:nvSpPr>
          <p:cNvPr id="4" name="Slide Number Placeholder 3"/>
          <p:cNvSpPr>
            <a:spLocks noGrp="1"/>
          </p:cNvSpPr>
          <p:nvPr>
            <p:ph type="sldNum" sz="quarter" idx="5"/>
          </p:nvPr>
        </p:nvSpPr>
        <p:spPr/>
        <p:txBody>
          <a:bodyPr/>
          <a:lstStyle/>
          <a:p>
            <a:fld id="{4377EF52-10CC-4234-A34E-AB4CDAD75232}" type="slidenum">
              <a:rPr lang="en-US" smtClean="0"/>
              <a:t>36</a:t>
            </a:fld>
            <a:endParaRPr lang="en-US"/>
          </a:p>
        </p:txBody>
      </p:sp>
    </p:spTree>
    <p:extLst>
      <p:ext uri="{BB962C8B-B14F-4D97-AF65-F5344CB8AC3E}">
        <p14:creationId xmlns:p14="http://schemas.microsoft.com/office/powerpoint/2010/main" val="25023924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spc="-5">
                <a:latin typeface="Arial"/>
                <a:cs typeface="Arial"/>
              </a:rPr>
              <a:t>BÀN GIAO XE CHO CÁC KHÁCH HÀNG - NGÀNH VẬN CHUYỂN XĂNG DẦU VÀ KHÍ</a:t>
            </a:r>
          </a:p>
          <a:p>
            <a:r>
              <a:rPr lang="en-US" sz="1200" b="0" spc="-5">
                <a:latin typeface="Arial"/>
                <a:cs typeface="Arial"/>
              </a:rPr>
              <a:t>Trong đó, UD Trucks đã bàn giao 4 xe cho bồn nhôm chở xăng dầu 24 khối cho công ty petrolimex Hà Tĩnh</a:t>
            </a:r>
            <a:endParaRPr lang="vi-VN" b="0"/>
          </a:p>
        </p:txBody>
      </p:sp>
      <p:sp>
        <p:nvSpPr>
          <p:cNvPr id="4" name="Slide Number Placeholder 3"/>
          <p:cNvSpPr>
            <a:spLocks noGrp="1"/>
          </p:cNvSpPr>
          <p:nvPr>
            <p:ph type="sldNum" sz="quarter" idx="5"/>
          </p:nvPr>
        </p:nvSpPr>
        <p:spPr/>
        <p:txBody>
          <a:bodyPr/>
          <a:lstStyle/>
          <a:p>
            <a:fld id="{4377EF52-10CC-4234-A34E-AB4CDAD75232}" type="slidenum">
              <a:rPr lang="en-US" smtClean="0"/>
              <a:t>37</a:t>
            </a:fld>
            <a:endParaRPr lang="en-US"/>
          </a:p>
        </p:txBody>
      </p:sp>
    </p:spTree>
    <p:extLst>
      <p:ext uri="{BB962C8B-B14F-4D97-AF65-F5344CB8AC3E}">
        <p14:creationId xmlns:p14="http://schemas.microsoft.com/office/powerpoint/2010/main" val="10404064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BÀN GIAO 10 XE KHÁCH HÀNG XĂNG DẦU HÀNG KHÔNG SKYPEC</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38</a:t>
            </a:fld>
            <a:endParaRPr lang="en-US"/>
          </a:p>
        </p:txBody>
      </p:sp>
    </p:spTree>
    <p:extLst>
      <p:ext uri="{BB962C8B-B14F-4D97-AF65-F5344CB8AC3E}">
        <p14:creationId xmlns:p14="http://schemas.microsoft.com/office/powerpoint/2010/main" val="11836631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BÀN GIAO 31 XE CHO KHÁCH - NGÀNH PHÒNG CHÁY CHỮA CHÁY</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39</a:t>
            </a:fld>
            <a:endParaRPr lang="en-US"/>
          </a:p>
        </p:txBody>
      </p:sp>
    </p:spTree>
    <p:extLst>
      <p:ext uri="{BB962C8B-B14F-4D97-AF65-F5344CB8AC3E}">
        <p14:creationId xmlns:p14="http://schemas.microsoft.com/office/powerpoint/2010/main" val="4004952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6A011-187F-F7C9-A475-D87F6D4765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9D86C-CBAC-9DD6-F7EB-F7900DED92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2E4060-E10C-A660-23E1-0A83F1A19B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b="0" i="0">
                <a:solidFill>
                  <a:srgbClr val="333333"/>
                </a:solidFill>
                <a:effectLst/>
                <a:highlight>
                  <a:srgbClr val="FFFFFF"/>
                </a:highlight>
                <a:latin typeface="arial" panose="020B0604020202020204" pitchFamily="34" charset="0"/>
              </a:rPr>
              <a:t>Ngày 27/10/2020, Công ty</a:t>
            </a:r>
            <a:r>
              <a:rPr lang="en-US" b="0" i="0">
                <a:solidFill>
                  <a:srgbClr val="333333"/>
                </a:solidFill>
                <a:effectLst/>
                <a:highlight>
                  <a:srgbClr val="FFFFFF"/>
                </a:highlight>
                <a:latin typeface="arial" panose="020B0604020202020204" pitchFamily="34" charset="0"/>
              </a:rPr>
              <a:t> UD Trucks Nhật Bản</a:t>
            </a:r>
            <a:r>
              <a:rPr lang="vi-VN" b="0" i="0">
                <a:solidFill>
                  <a:srgbClr val="333333"/>
                </a:solidFill>
                <a:effectLst/>
                <a:highlight>
                  <a:srgbClr val="FFFFFF"/>
                </a:highlight>
                <a:latin typeface="arial" panose="020B0604020202020204" pitchFamily="34" charset="0"/>
              </a:rPr>
              <a:t>, chính thức ký hợp đồng ủy quyền, cho Công ty TNHH Nam Hàn, nhập khẩu, phân phối và bảo hành duy nhất dòng sản phẩm ô tô tải </a:t>
            </a:r>
            <a:r>
              <a:rPr lang="en-US" b="0" i="0">
                <a:solidFill>
                  <a:srgbClr val="333333"/>
                </a:solidFill>
                <a:effectLst/>
                <a:highlight>
                  <a:srgbClr val="FFFFFF"/>
                </a:highlight>
                <a:latin typeface="arial" panose="020B0604020202020204" pitchFamily="34" charset="0"/>
              </a:rPr>
              <a:t>UD Trucks </a:t>
            </a:r>
            <a:r>
              <a:rPr lang="vi-VN" b="0" i="0">
                <a:solidFill>
                  <a:srgbClr val="333333"/>
                </a:solidFill>
                <a:effectLst/>
                <a:highlight>
                  <a:srgbClr val="FFFFFF"/>
                </a:highlight>
                <a:latin typeface="arial" panose="020B0604020202020204" pitchFamily="34" charset="0"/>
              </a:rPr>
              <a:t>tại thị trường Việt Nam.</a:t>
            </a:r>
          </a:p>
        </p:txBody>
      </p:sp>
      <p:sp>
        <p:nvSpPr>
          <p:cNvPr id="4" name="Slide Number Placeholder 3">
            <a:extLst>
              <a:ext uri="{FF2B5EF4-FFF2-40B4-BE49-F238E27FC236}">
                <a16:creationId xmlns:a16="http://schemas.microsoft.com/office/drawing/2014/main" id="{3C2F2190-3463-5042-D09C-D560F8CD967B}"/>
              </a:ext>
            </a:extLst>
          </p:cNvPr>
          <p:cNvSpPr>
            <a:spLocks noGrp="1"/>
          </p:cNvSpPr>
          <p:nvPr>
            <p:ph type="sldNum" sz="quarter" idx="5"/>
          </p:nvPr>
        </p:nvSpPr>
        <p:spPr/>
        <p:txBody>
          <a:bodyPr/>
          <a:lstStyle/>
          <a:p>
            <a:fld id="{4377EF52-10CC-4234-A34E-AB4CDAD75232}" type="slidenum">
              <a:rPr lang="en-US" smtClean="0"/>
              <a:t>4</a:t>
            </a:fld>
            <a:endParaRPr lang="en-US"/>
          </a:p>
        </p:txBody>
      </p:sp>
    </p:spTree>
    <p:extLst>
      <p:ext uri="{BB962C8B-B14F-4D97-AF65-F5344CB8AC3E}">
        <p14:creationId xmlns:p14="http://schemas.microsoft.com/office/powerpoint/2010/main" val="37816851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err="1">
                <a:latin typeface="Arial"/>
                <a:cs typeface="Arial"/>
              </a:rPr>
              <a:t>Bàn</a:t>
            </a:r>
            <a:r>
              <a:rPr lang="en-US" sz="1200" b="1" spc="-5">
                <a:latin typeface="Arial"/>
                <a:cs typeface="Arial"/>
              </a:rPr>
              <a:t> </a:t>
            </a:r>
            <a:r>
              <a:rPr lang="en-US" sz="1200" b="1" spc="-5" err="1">
                <a:latin typeface="Arial"/>
                <a:cs typeface="Arial"/>
              </a:rPr>
              <a:t>giao</a:t>
            </a:r>
            <a:r>
              <a:rPr lang="en-US" sz="1200" b="1" spc="-5">
                <a:latin typeface="Arial"/>
                <a:cs typeface="Arial"/>
              </a:rPr>
              <a:t> </a:t>
            </a:r>
            <a:r>
              <a:rPr lang="en-US" sz="1200" b="1" spc="-5" err="1">
                <a:latin typeface="Arial"/>
                <a:cs typeface="Arial"/>
              </a:rPr>
              <a:t>lô</a:t>
            </a:r>
            <a:r>
              <a:rPr lang="en-US" sz="1200" b="1" spc="-5">
                <a:latin typeface="Arial"/>
                <a:cs typeface="Arial"/>
              </a:rPr>
              <a:t> 60 </a:t>
            </a:r>
            <a:r>
              <a:rPr lang="en-US" sz="1200" b="1" spc="-5" err="1">
                <a:latin typeface="Arial"/>
                <a:cs typeface="Arial"/>
              </a:rPr>
              <a:t>xe</a:t>
            </a:r>
            <a:r>
              <a:rPr lang="en-US" sz="1200" b="1" spc="-5">
                <a:latin typeface="Arial"/>
                <a:cs typeface="Arial"/>
              </a:rPr>
              <a:t> </a:t>
            </a:r>
            <a:r>
              <a:rPr lang="en-US" sz="1200" b="1" spc="-5" err="1">
                <a:latin typeface="Arial"/>
                <a:cs typeface="Arial"/>
              </a:rPr>
              <a:t>đầu</a:t>
            </a:r>
            <a:r>
              <a:rPr lang="en-US" sz="1200" b="1" spc="-5">
                <a:latin typeface="Arial"/>
                <a:cs typeface="Arial"/>
              </a:rPr>
              <a:t> </a:t>
            </a:r>
            <a:r>
              <a:rPr lang="en-US" sz="1200" b="1" spc="-5" err="1">
                <a:latin typeface="Arial"/>
                <a:cs typeface="Arial"/>
              </a:rPr>
              <a:t>kéo</a:t>
            </a:r>
            <a:r>
              <a:rPr lang="en-US" sz="1200" b="1" spc="-5">
                <a:latin typeface="Arial"/>
                <a:cs typeface="Arial"/>
              </a:rPr>
              <a:t> </a:t>
            </a:r>
            <a:r>
              <a:rPr lang="en-US" sz="1200" b="1" spc="-5" err="1">
                <a:latin typeface="Arial"/>
                <a:cs typeface="Arial"/>
              </a:rPr>
              <a:t>cho</a:t>
            </a:r>
            <a:r>
              <a:rPr lang="en-US" sz="1200" b="1" spc="-5">
                <a:latin typeface="Arial"/>
                <a:cs typeface="Arial"/>
              </a:rPr>
              <a:t> </a:t>
            </a:r>
            <a:r>
              <a:rPr lang="en-US" sz="1200" b="1" spc="-5" err="1">
                <a:latin typeface="Arial"/>
                <a:cs typeface="Arial"/>
              </a:rPr>
              <a:t>công</a:t>
            </a:r>
            <a:r>
              <a:rPr lang="en-US" sz="1200" b="1" spc="-5">
                <a:latin typeface="Arial"/>
                <a:cs typeface="Arial"/>
              </a:rPr>
              <a:t> ty </a:t>
            </a:r>
            <a:r>
              <a:rPr lang="en-US" sz="1200" b="1" spc="-5" err="1">
                <a:latin typeface="Arial"/>
                <a:cs typeface="Arial"/>
              </a:rPr>
              <a:t>vận</a:t>
            </a:r>
            <a:r>
              <a:rPr lang="en-US" sz="1200" b="1" spc="-5">
                <a:latin typeface="Arial"/>
                <a:cs typeface="Arial"/>
              </a:rPr>
              <a:t> </a:t>
            </a:r>
            <a:r>
              <a:rPr lang="en-US" sz="1200" b="1" spc="-5" err="1">
                <a:latin typeface="Arial"/>
                <a:cs typeface="Arial"/>
              </a:rPr>
              <a:t>tải</a:t>
            </a:r>
            <a:r>
              <a:rPr lang="en-US" sz="1200" b="1" spc="-5">
                <a:latin typeface="Arial"/>
                <a:cs typeface="Arial"/>
              </a:rPr>
              <a:t> </a:t>
            </a:r>
            <a:r>
              <a:rPr lang="en-US" sz="1200" b="1" spc="-5" err="1">
                <a:latin typeface="Arial"/>
                <a:cs typeface="Arial"/>
              </a:rPr>
              <a:t>quốc</a:t>
            </a:r>
            <a:r>
              <a:rPr lang="en-US" sz="1200" b="1" spc="-5">
                <a:latin typeface="Arial"/>
                <a:cs typeface="Arial"/>
              </a:rPr>
              <a:t> </a:t>
            </a:r>
            <a:r>
              <a:rPr lang="en-US" sz="1200" b="1" spc="-5" err="1">
                <a:latin typeface="Arial"/>
                <a:cs typeface="Arial"/>
              </a:rPr>
              <a:t>thịnh</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40</a:t>
            </a:fld>
            <a:endParaRPr lang="en-US"/>
          </a:p>
        </p:txBody>
      </p:sp>
    </p:spTree>
    <p:extLst>
      <p:ext uri="{BB962C8B-B14F-4D97-AF65-F5344CB8AC3E}">
        <p14:creationId xmlns:p14="http://schemas.microsoft.com/office/powerpoint/2010/main" val="29706120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Xe </a:t>
            </a:r>
            <a:r>
              <a:rPr lang="en-US" sz="1200" b="1" spc="-5" err="1">
                <a:latin typeface="Arial"/>
                <a:cs typeface="Arial"/>
              </a:rPr>
              <a:t>chở</a:t>
            </a:r>
            <a:r>
              <a:rPr lang="en-US" sz="1200" b="1" spc="-5">
                <a:latin typeface="Arial"/>
                <a:cs typeface="Arial"/>
              </a:rPr>
              <a:t> </a:t>
            </a:r>
            <a:r>
              <a:rPr lang="en-US" sz="1200" b="1" spc="-5" err="1">
                <a:latin typeface="Arial"/>
                <a:cs typeface="Arial"/>
              </a:rPr>
              <a:t>linh</a:t>
            </a:r>
            <a:r>
              <a:rPr lang="en-US" sz="1200" b="1" spc="-5">
                <a:latin typeface="Arial"/>
                <a:cs typeface="Arial"/>
              </a:rPr>
              <a:t> </a:t>
            </a:r>
            <a:r>
              <a:rPr lang="en-US" sz="1200" b="1" spc="-5" err="1">
                <a:latin typeface="Arial"/>
                <a:cs typeface="Arial"/>
              </a:rPr>
              <a:t>kiện</a:t>
            </a:r>
            <a:r>
              <a:rPr lang="en-US" sz="1200" b="1" spc="-5">
                <a:latin typeface="Arial"/>
                <a:cs typeface="Arial"/>
              </a:rPr>
              <a:t> </a:t>
            </a:r>
            <a:r>
              <a:rPr lang="en-US" sz="1200" b="1" spc="-5" err="1">
                <a:latin typeface="Arial"/>
                <a:cs typeface="Arial"/>
              </a:rPr>
              <a:t>điện</a:t>
            </a:r>
            <a:r>
              <a:rPr lang="en-US" sz="1200" b="1" spc="-5">
                <a:latin typeface="Arial"/>
                <a:cs typeface="Arial"/>
              </a:rPr>
              <a:t> tử</a:t>
            </a:r>
          </a:p>
        </p:txBody>
      </p:sp>
      <p:sp>
        <p:nvSpPr>
          <p:cNvPr id="4" name="Slide Number Placeholder 3"/>
          <p:cNvSpPr>
            <a:spLocks noGrp="1"/>
          </p:cNvSpPr>
          <p:nvPr>
            <p:ph type="sldNum" sz="quarter" idx="5"/>
          </p:nvPr>
        </p:nvSpPr>
        <p:spPr/>
        <p:txBody>
          <a:bodyPr/>
          <a:lstStyle/>
          <a:p>
            <a:fld id="{4377EF52-10CC-4234-A34E-AB4CDAD75232}" type="slidenum">
              <a:rPr lang="en-US" smtClean="0"/>
              <a:t>41</a:t>
            </a:fld>
            <a:endParaRPr lang="en-US"/>
          </a:p>
        </p:txBody>
      </p:sp>
    </p:spTree>
    <p:extLst>
      <p:ext uri="{BB962C8B-B14F-4D97-AF65-F5344CB8AC3E}">
        <p14:creationId xmlns:p14="http://schemas.microsoft.com/office/powerpoint/2010/main" val="7925969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Xe </a:t>
            </a:r>
            <a:r>
              <a:rPr lang="en-US" sz="1200" b="1" spc="-5" err="1">
                <a:latin typeface="Arial"/>
                <a:cs typeface="Arial"/>
              </a:rPr>
              <a:t>chở</a:t>
            </a:r>
            <a:r>
              <a:rPr lang="en-US" sz="1200" b="1" spc="-5">
                <a:latin typeface="Arial"/>
                <a:cs typeface="Arial"/>
              </a:rPr>
              <a:t> </a:t>
            </a:r>
            <a:r>
              <a:rPr lang="en-US" sz="1200" b="1" spc="-5" err="1">
                <a:latin typeface="Arial"/>
                <a:cs typeface="Arial"/>
              </a:rPr>
              <a:t>linh</a:t>
            </a:r>
            <a:r>
              <a:rPr lang="en-US" sz="1200" b="1" spc="-5">
                <a:latin typeface="Arial"/>
                <a:cs typeface="Arial"/>
              </a:rPr>
              <a:t> </a:t>
            </a:r>
            <a:r>
              <a:rPr lang="en-US" sz="1200" b="1" spc="-5" err="1">
                <a:latin typeface="Arial"/>
                <a:cs typeface="Arial"/>
              </a:rPr>
              <a:t>kiện</a:t>
            </a:r>
            <a:r>
              <a:rPr lang="en-US" sz="1200" b="1" spc="-5">
                <a:latin typeface="Arial"/>
                <a:cs typeface="Arial"/>
              </a:rPr>
              <a:t> </a:t>
            </a:r>
            <a:r>
              <a:rPr lang="en-US" sz="1200" b="1" spc="-5" err="1">
                <a:latin typeface="Arial"/>
                <a:cs typeface="Arial"/>
              </a:rPr>
              <a:t>điện</a:t>
            </a:r>
            <a:r>
              <a:rPr lang="en-US" sz="1200" b="1" spc="-5">
                <a:latin typeface="Arial"/>
                <a:cs typeface="Arial"/>
              </a:rPr>
              <a:t> </a:t>
            </a:r>
            <a:r>
              <a:rPr lang="en-US" sz="1200" b="1" spc="-5" err="1">
                <a:latin typeface="Arial"/>
                <a:cs typeface="Arial"/>
              </a:rPr>
              <a:t>tử</a:t>
            </a:r>
            <a:endParaRPr lang="en-US" sz="1200" b="1" spc="-5">
              <a:latin typeface="Arial"/>
              <a:cs typeface="Arial"/>
            </a:endParaRPr>
          </a:p>
        </p:txBody>
      </p:sp>
      <p:sp>
        <p:nvSpPr>
          <p:cNvPr id="4" name="Slide Number Placeholder 3"/>
          <p:cNvSpPr>
            <a:spLocks noGrp="1"/>
          </p:cNvSpPr>
          <p:nvPr>
            <p:ph type="sldNum" sz="quarter" idx="5"/>
          </p:nvPr>
        </p:nvSpPr>
        <p:spPr/>
        <p:txBody>
          <a:bodyPr/>
          <a:lstStyle/>
          <a:p>
            <a:fld id="{4377EF52-10CC-4234-A34E-AB4CDAD75232}" type="slidenum">
              <a:rPr lang="en-US" smtClean="0"/>
              <a:t>42</a:t>
            </a:fld>
            <a:endParaRPr lang="en-US"/>
          </a:p>
        </p:txBody>
      </p:sp>
    </p:spTree>
    <p:extLst>
      <p:ext uri="{BB962C8B-B14F-4D97-AF65-F5344CB8AC3E}">
        <p14:creationId xmlns:p14="http://schemas.microsoft.com/office/powerpoint/2010/main" val="27732408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spc="-5">
                <a:latin typeface="Arial"/>
                <a:cs typeface="Arial"/>
              </a:rPr>
              <a:t>BÀN GIAO XE BỒN CÁM 30 KHỐI - NGÀNH THỨC ĂN CHĂN NUÔI</a:t>
            </a:r>
            <a:endParaRPr lang="vi-VN" b="0"/>
          </a:p>
        </p:txBody>
      </p:sp>
      <p:sp>
        <p:nvSpPr>
          <p:cNvPr id="4" name="Slide Number Placeholder 3"/>
          <p:cNvSpPr>
            <a:spLocks noGrp="1"/>
          </p:cNvSpPr>
          <p:nvPr>
            <p:ph type="sldNum" sz="quarter" idx="5"/>
          </p:nvPr>
        </p:nvSpPr>
        <p:spPr/>
        <p:txBody>
          <a:bodyPr/>
          <a:lstStyle/>
          <a:p>
            <a:fld id="{4377EF52-10CC-4234-A34E-AB4CDAD75232}" type="slidenum">
              <a:rPr lang="en-US" smtClean="0"/>
              <a:t>43</a:t>
            </a:fld>
            <a:endParaRPr lang="en-US"/>
          </a:p>
        </p:txBody>
      </p:sp>
    </p:spTree>
    <p:extLst>
      <p:ext uri="{BB962C8B-B14F-4D97-AF65-F5344CB8AC3E}">
        <p14:creationId xmlns:p14="http://schemas.microsoft.com/office/powerpoint/2010/main" val="8003701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1F9B1-B7B9-8139-4AC3-7BB0943F11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8579E2-90E0-727C-2DAC-3F81BE7B94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7DE105-78BE-3F51-EBE1-34D15991A038}"/>
              </a:ext>
            </a:extLst>
          </p:cNvPr>
          <p:cNvSpPr>
            <a:spLocks noGrp="1"/>
          </p:cNvSpPr>
          <p:nvPr>
            <p:ph type="body" idx="1"/>
          </p:nvPr>
        </p:nvSpPr>
        <p:spPr/>
        <p:txBody>
          <a:bodyPr/>
          <a:lstStyle/>
          <a:p>
            <a:r>
              <a:rPr lang="en-US" sz="1200" b="1" spc="-5" err="1">
                <a:latin typeface="Arial"/>
                <a:cs typeface="Arial"/>
              </a:rPr>
              <a:t>Bàn</a:t>
            </a:r>
            <a:r>
              <a:rPr lang="en-US" sz="1200" b="1" spc="-5">
                <a:latin typeface="Arial"/>
                <a:cs typeface="Arial"/>
              </a:rPr>
              <a:t> </a:t>
            </a:r>
            <a:r>
              <a:rPr lang="en-US" sz="1200" b="1" spc="-5" err="1">
                <a:latin typeface="Arial"/>
                <a:cs typeface="Arial"/>
              </a:rPr>
              <a:t>giao</a:t>
            </a:r>
            <a:r>
              <a:rPr lang="en-US" sz="1200" b="1" spc="-5">
                <a:latin typeface="Arial"/>
                <a:cs typeface="Arial"/>
              </a:rPr>
              <a:t> </a:t>
            </a:r>
            <a:r>
              <a:rPr lang="en-US" sz="1200" b="1" spc="-5" err="1">
                <a:latin typeface="Arial"/>
                <a:cs typeface="Arial"/>
              </a:rPr>
              <a:t>xe</a:t>
            </a:r>
            <a:r>
              <a:rPr lang="en-US" sz="1200" b="1" spc="-5">
                <a:latin typeface="Arial"/>
                <a:cs typeface="Arial"/>
              </a:rPr>
              <a:t> </a:t>
            </a:r>
            <a:r>
              <a:rPr lang="en-US" sz="1200" b="1" spc="-5" err="1">
                <a:latin typeface="Arial"/>
                <a:cs typeface="Arial"/>
              </a:rPr>
              <a:t>thùng</a:t>
            </a:r>
            <a:r>
              <a:rPr lang="en-US" sz="1200" b="1" spc="-5">
                <a:latin typeface="Arial"/>
                <a:cs typeface="Arial"/>
              </a:rPr>
              <a:t> </a:t>
            </a:r>
            <a:r>
              <a:rPr lang="en-US" sz="1200" b="1" spc="-5" err="1">
                <a:latin typeface="Arial"/>
                <a:cs typeface="Arial"/>
              </a:rPr>
              <a:t>đông</a:t>
            </a:r>
            <a:r>
              <a:rPr lang="en-US" sz="1200" b="1" spc="-5">
                <a:latin typeface="Arial"/>
                <a:cs typeface="Arial"/>
              </a:rPr>
              <a:t> </a:t>
            </a:r>
            <a:r>
              <a:rPr lang="en-US" sz="1200" b="1" spc="-5" err="1">
                <a:latin typeface="Arial"/>
                <a:cs typeface="Arial"/>
              </a:rPr>
              <a:t>lạnh</a:t>
            </a:r>
            <a:r>
              <a:rPr lang="en-US" sz="1200" b="1" spc="-5">
                <a:latin typeface="Arial"/>
                <a:cs typeface="Arial"/>
              </a:rPr>
              <a:t>, </a:t>
            </a:r>
            <a:r>
              <a:rPr lang="en-US" sz="1200" b="1" spc="-5" err="1">
                <a:latin typeface="Arial"/>
                <a:cs typeface="Arial"/>
              </a:rPr>
              <a:t>thùng</a:t>
            </a:r>
            <a:r>
              <a:rPr lang="en-US" sz="1200" b="1" spc="-5">
                <a:latin typeface="Arial"/>
                <a:cs typeface="Arial"/>
              </a:rPr>
              <a:t> </a:t>
            </a:r>
            <a:r>
              <a:rPr lang="en-US" sz="1200" b="1" spc="-5" err="1">
                <a:latin typeface="Arial"/>
                <a:cs typeface="Arial"/>
              </a:rPr>
              <a:t>bảo</a:t>
            </a:r>
            <a:r>
              <a:rPr lang="en-US" sz="1200" b="1" spc="-5">
                <a:latin typeface="Arial"/>
                <a:cs typeface="Arial"/>
              </a:rPr>
              <a:t> </a:t>
            </a:r>
            <a:r>
              <a:rPr lang="en-US" sz="1200" b="1" spc="-5" err="1">
                <a:latin typeface="Arial"/>
                <a:cs typeface="Arial"/>
              </a:rPr>
              <a:t>ôn</a:t>
            </a:r>
            <a:endParaRPr lang="vi-VN"/>
          </a:p>
        </p:txBody>
      </p:sp>
      <p:sp>
        <p:nvSpPr>
          <p:cNvPr id="4" name="Slide Number Placeholder 3">
            <a:extLst>
              <a:ext uri="{FF2B5EF4-FFF2-40B4-BE49-F238E27FC236}">
                <a16:creationId xmlns:a16="http://schemas.microsoft.com/office/drawing/2014/main" id="{35049D86-C1B3-EB6C-99B8-389FA73EA61C}"/>
              </a:ext>
            </a:extLst>
          </p:cNvPr>
          <p:cNvSpPr>
            <a:spLocks noGrp="1"/>
          </p:cNvSpPr>
          <p:nvPr>
            <p:ph type="sldNum" sz="quarter" idx="5"/>
          </p:nvPr>
        </p:nvSpPr>
        <p:spPr/>
        <p:txBody>
          <a:bodyPr/>
          <a:lstStyle/>
          <a:p>
            <a:fld id="{4377EF52-10CC-4234-A34E-AB4CDAD75232}" type="slidenum">
              <a:rPr lang="en-US" smtClean="0"/>
              <a:t>44</a:t>
            </a:fld>
            <a:endParaRPr lang="en-US"/>
          </a:p>
        </p:txBody>
      </p:sp>
    </p:spTree>
    <p:extLst>
      <p:ext uri="{BB962C8B-B14F-4D97-AF65-F5344CB8AC3E}">
        <p14:creationId xmlns:p14="http://schemas.microsoft.com/office/powerpoint/2010/main" val="29349007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a:t>
            </a:r>
            <a:r>
              <a:rPr lang="en-US" err="1"/>
              <a:t>hình</a:t>
            </a:r>
            <a:r>
              <a:rPr lang="en-US"/>
              <a:t> </a:t>
            </a:r>
            <a:r>
              <a:rPr lang="en-US" err="1"/>
              <a:t>ảnh</a:t>
            </a:r>
            <a:r>
              <a:rPr lang="en-US"/>
              <a:t> </a:t>
            </a:r>
            <a:r>
              <a:rPr lang="en-US" err="1"/>
              <a:t>bàn</a:t>
            </a:r>
            <a:r>
              <a:rPr lang="en-US"/>
              <a:t> </a:t>
            </a:r>
            <a:r>
              <a:rPr lang="en-US" err="1"/>
              <a:t>giao</a:t>
            </a:r>
            <a:r>
              <a:rPr lang="en-US"/>
              <a:t> </a:t>
            </a:r>
            <a:r>
              <a:rPr lang="en-US" err="1"/>
              <a:t>xe</a:t>
            </a:r>
            <a:r>
              <a:rPr lang="en-US"/>
              <a:t> </a:t>
            </a:r>
            <a:r>
              <a:rPr lang="en-US" err="1"/>
              <a:t>cho</a:t>
            </a:r>
            <a:r>
              <a:rPr lang="en-US"/>
              <a:t> </a:t>
            </a:r>
            <a:r>
              <a:rPr lang="en-US" err="1"/>
              <a:t>khách</a:t>
            </a:r>
            <a:r>
              <a:rPr lang="en-US"/>
              <a:t> </a:t>
            </a:r>
            <a:r>
              <a:rPr lang="en-US" err="1"/>
              <a:t>hàng</a:t>
            </a:r>
            <a:r>
              <a:rPr lang="en-US"/>
              <a:t> </a:t>
            </a:r>
            <a:r>
              <a:rPr lang="en-US" err="1"/>
              <a:t>cá</a:t>
            </a:r>
            <a:r>
              <a:rPr lang="en-US"/>
              <a:t> </a:t>
            </a:r>
            <a:r>
              <a:rPr lang="en-US" err="1"/>
              <a:t>nhân</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45</a:t>
            </a:fld>
            <a:endParaRPr lang="en-US"/>
          </a:p>
        </p:txBody>
      </p:sp>
    </p:spTree>
    <p:extLst>
      <p:ext uri="{BB962C8B-B14F-4D97-AF65-F5344CB8AC3E}">
        <p14:creationId xmlns:p14="http://schemas.microsoft.com/office/powerpoint/2010/main" val="18099170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sự kiện của UD Trucks Việt Nam</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46</a:t>
            </a:fld>
            <a:endParaRPr lang="en-US"/>
          </a:p>
        </p:txBody>
      </p:sp>
    </p:spTree>
    <p:extLst>
      <p:ext uri="{BB962C8B-B14F-4D97-AF65-F5344CB8AC3E}">
        <p14:creationId xmlns:p14="http://schemas.microsoft.com/office/powerpoint/2010/main" val="41371010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SỰ KIỆN THỬ THÁCH LÁI XE UD TRUCKS TẠI NHẬT BẢN </a:t>
            </a:r>
            <a:r>
              <a:rPr lang="en-US" sz="1200" b="1" spc="-5" err="1">
                <a:latin typeface="Arial"/>
                <a:cs typeface="Arial"/>
              </a:rPr>
              <a:t>tháng</a:t>
            </a:r>
            <a:r>
              <a:rPr lang="en-US" sz="1200" b="1" spc="-5">
                <a:latin typeface="Arial"/>
                <a:cs typeface="Arial"/>
              </a:rPr>
              <a:t> 10/2022</a:t>
            </a:r>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47</a:t>
            </a:fld>
            <a:endParaRPr lang="en-US"/>
          </a:p>
        </p:txBody>
      </p:sp>
    </p:spTree>
    <p:extLst>
      <p:ext uri="{BB962C8B-B14F-4D97-AF65-F5344CB8AC3E}">
        <p14:creationId xmlns:p14="http://schemas.microsoft.com/office/powerpoint/2010/main" val="1666296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spc="-5">
                <a:latin typeface="Arial"/>
                <a:cs typeface="Arial"/>
              </a:rPr>
              <a:t>SỰ KIỆN THAM QUAN NHÀ MÁY UD TRUCKS TẠI NHẬT BẢN</a:t>
            </a:r>
            <a:br>
              <a:rPr lang="en-US" sz="1200" b="0" spc="-5">
                <a:latin typeface="Arial"/>
                <a:cs typeface="Arial"/>
              </a:rPr>
            </a:br>
            <a:r>
              <a:rPr lang="en-US" sz="1200" b="0" spc="-5">
                <a:latin typeface="Arial"/>
                <a:cs typeface="Arial"/>
              </a:rPr>
              <a:t>CỦA HIỆP HỘI MÔI TR</a:t>
            </a:r>
            <a:r>
              <a:rPr lang="vi-VN" sz="1200" b="0" spc="-5">
                <a:latin typeface="Arial"/>
                <a:cs typeface="Arial"/>
              </a:rPr>
              <a:t>Ư</a:t>
            </a:r>
            <a:r>
              <a:rPr lang="en-US" sz="1200" b="0" spc="-5">
                <a:latin typeface="Arial"/>
                <a:cs typeface="Arial"/>
              </a:rPr>
              <a:t>ỜNG MIỀN NAM </a:t>
            </a:r>
            <a:r>
              <a:rPr lang="en-US" sz="1200" b="0" spc="-5" err="1">
                <a:latin typeface="Arial"/>
                <a:cs typeface="Arial"/>
              </a:rPr>
              <a:t>tháng</a:t>
            </a:r>
            <a:r>
              <a:rPr lang="en-US" sz="1200" b="0" spc="-5">
                <a:latin typeface="Arial"/>
                <a:cs typeface="Arial"/>
              </a:rPr>
              <a:t> 04/2023</a:t>
            </a:r>
            <a:endParaRPr lang="en-US" b="0"/>
          </a:p>
        </p:txBody>
      </p:sp>
      <p:sp>
        <p:nvSpPr>
          <p:cNvPr id="4" name="Slide Number Placeholder 3"/>
          <p:cNvSpPr>
            <a:spLocks noGrp="1"/>
          </p:cNvSpPr>
          <p:nvPr>
            <p:ph type="sldNum" sz="quarter" idx="5"/>
          </p:nvPr>
        </p:nvSpPr>
        <p:spPr/>
        <p:txBody>
          <a:bodyPr/>
          <a:lstStyle/>
          <a:p>
            <a:fld id="{4377EF52-10CC-4234-A34E-AB4CDAD75232}" type="slidenum">
              <a:rPr lang="en-US" smtClean="0"/>
              <a:t>48</a:t>
            </a:fld>
            <a:endParaRPr lang="en-US"/>
          </a:p>
        </p:txBody>
      </p:sp>
    </p:spTree>
    <p:extLst>
      <p:ext uri="{BB962C8B-B14F-4D97-AF65-F5344CB8AC3E}">
        <p14:creationId xmlns:p14="http://schemas.microsoft.com/office/powerpoint/2010/main" val="24003539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spc="-5">
                <a:latin typeface="Arial"/>
                <a:cs typeface="Arial"/>
              </a:rPr>
              <a:t>ĐOÀN KHÁCH VIỆT NAM THAM DỰ TOKYO MOTOR SHOW VÀ NHÀ MÁY UD TRUCKS TẠI NHẬT BẢN</a:t>
            </a:r>
            <a:br>
              <a:rPr lang="en-US" sz="1200" b="0" spc="-5">
                <a:latin typeface="Arial"/>
                <a:cs typeface="Arial"/>
              </a:rPr>
            </a:br>
            <a:r>
              <a:rPr lang="en-US" sz="1200" b="0" spc="-5">
                <a:latin typeface="Arial"/>
                <a:cs typeface="Arial"/>
              </a:rPr>
              <a:t>NGÀY 04/08 ĐẾN 08/08/2023</a:t>
            </a:r>
            <a:endParaRPr lang="en-US" b="0"/>
          </a:p>
        </p:txBody>
      </p:sp>
      <p:sp>
        <p:nvSpPr>
          <p:cNvPr id="4" name="Slide Number Placeholder 3"/>
          <p:cNvSpPr>
            <a:spLocks noGrp="1"/>
          </p:cNvSpPr>
          <p:nvPr>
            <p:ph type="sldNum" sz="quarter" idx="5"/>
          </p:nvPr>
        </p:nvSpPr>
        <p:spPr/>
        <p:txBody>
          <a:bodyPr/>
          <a:lstStyle/>
          <a:p>
            <a:fld id="{4377EF52-10CC-4234-A34E-AB4CDAD75232}" type="slidenum">
              <a:rPr lang="en-US" smtClean="0"/>
              <a:t>49</a:t>
            </a:fld>
            <a:endParaRPr lang="en-US"/>
          </a:p>
        </p:txBody>
      </p:sp>
    </p:spTree>
    <p:extLst>
      <p:ext uri="{BB962C8B-B14F-4D97-AF65-F5344CB8AC3E}">
        <p14:creationId xmlns:p14="http://schemas.microsoft.com/office/powerpoint/2010/main" val="1950726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b="0" i="0">
                <a:solidFill>
                  <a:srgbClr val="333333"/>
                </a:solidFill>
                <a:effectLst/>
                <a:highlight>
                  <a:srgbClr val="FFFFFF"/>
                </a:highlight>
                <a:latin typeface="arial" panose="020B0604020202020204" pitchFamily="34" charset="0"/>
              </a:rPr>
              <a:t>Ngày 27/10/2020 Hãng UD Trucks chính thức ký hợp đồng ủy quyền cho Công ty TNHH Nam Hàn nhập khẩu, phân phối và bảo hành duy nhất dòng sản phẩm ô tô tải UD Trucks tại thị trường Việt Nam.</a:t>
            </a:r>
            <a:endParaRPr lang="en-US" b="0" i="0">
              <a:solidFill>
                <a:srgbClr val="333333"/>
              </a:solidFill>
              <a:effectLst/>
              <a:highlight>
                <a:srgbClr val="FFFFFF"/>
              </a:highligh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5</a:t>
            </a:fld>
            <a:endParaRPr lang="en-US"/>
          </a:p>
        </p:txBody>
      </p:sp>
    </p:spTree>
    <p:extLst>
      <p:ext uri="{BB962C8B-B14F-4D97-AF65-F5344CB8AC3E}">
        <p14:creationId xmlns:p14="http://schemas.microsoft.com/office/powerpoint/2010/main" val="7345306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6A1D6-5C85-DC04-D607-38751783C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AB3ED-8FBA-F25F-95BA-8CE478CBC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E9551F-E270-2E65-3969-98C04628C537}"/>
              </a:ext>
            </a:extLst>
          </p:cNvPr>
          <p:cNvSpPr>
            <a:spLocks noGrp="1"/>
          </p:cNvSpPr>
          <p:nvPr>
            <p:ph type="body" idx="1"/>
          </p:nvPr>
        </p:nvSpPr>
        <p:spPr/>
        <p:txBody>
          <a:bodyPr/>
          <a:lstStyle/>
          <a:p>
            <a:r>
              <a:rPr lang="en-US" sz="1200" b="1" spc="-5">
                <a:latin typeface="Arial"/>
                <a:cs typeface="Arial"/>
              </a:rPr>
              <a:t>SỰ KIỆN: CUỘC THI LÁI XE GIỎI UD TRUCKS TOÀN CẦU TẠI NHẬT BẢN (10/2024)</a:t>
            </a:r>
            <a:endParaRPr lang="en-US"/>
          </a:p>
        </p:txBody>
      </p:sp>
      <p:sp>
        <p:nvSpPr>
          <p:cNvPr id="4" name="Slide Number Placeholder 3">
            <a:extLst>
              <a:ext uri="{FF2B5EF4-FFF2-40B4-BE49-F238E27FC236}">
                <a16:creationId xmlns:a16="http://schemas.microsoft.com/office/drawing/2014/main" id="{797920E1-19BC-43B9-5FC4-8400E7757AFB}"/>
              </a:ext>
            </a:extLst>
          </p:cNvPr>
          <p:cNvSpPr>
            <a:spLocks noGrp="1"/>
          </p:cNvSpPr>
          <p:nvPr>
            <p:ph type="sldNum" sz="quarter" idx="5"/>
          </p:nvPr>
        </p:nvSpPr>
        <p:spPr/>
        <p:txBody>
          <a:bodyPr/>
          <a:lstStyle/>
          <a:p>
            <a:fld id="{4377EF52-10CC-4234-A34E-AB4CDAD75232}" type="slidenum">
              <a:rPr lang="en-US" smtClean="0"/>
              <a:t>50</a:t>
            </a:fld>
            <a:endParaRPr lang="en-US"/>
          </a:p>
        </p:txBody>
      </p:sp>
    </p:spTree>
    <p:extLst>
      <p:ext uri="{BB962C8B-B14F-4D97-AF65-F5344CB8AC3E}">
        <p14:creationId xmlns:p14="http://schemas.microsoft.com/office/powerpoint/2010/main" val="25706535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6A1D6-5C85-DC04-D607-38751783C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AB3ED-8FBA-F25F-95BA-8CE478CBC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E9551F-E270-2E65-3969-98C04628C537}"/>
              </a:ext>
            </a:extLst>
          </p:cNvPr>
          <p:cNvSpPr>
            <a:spLocks noGrp="1"/>
          </p:cNvSpPr>
          <p:nvPr>
            <p:ph type="body" idx="1"/>
          </p:nvPr>
        </p:nvSpPr>
        <p:spPr/>
        <p:txBody>
          <a:bodyPr/>
          <a:lstStyle/>
          <a:p>
            <a:r>
              <a:rPr lang="en-US" sz="1200" b="1" spc="-5">
                <a:latin typeface="Arial"/>
                <a:cs typeface="Arial"/>
              </a:rPr>
              <a:t>SỰ KIỆN: TOKYO MOTOR SHOW 08-12/11/2025</a:t>
            </a:r>
            <a:endParaRPr lang="en-US"/>
          </a:p>
        </p:txBody>
      </p:sp>
      <p:sp>
        <p:nvSpPr>
          <p:cNvPr id="4" name="Slide Number Placeholder 3">
            <a:extLst>
              <a:ext uri="{FF2B5EF4-FFF2-40B4-BE49-F238E27FC236}">
                <a16:creationId xmlns:a16="http://schemas.microsoft.com/office/drawing/2014/main" id="{797920E1-19BC-43B9-5FC4-8400E7757AFB}"/>
              </a:ext>
            </a:extLst>
          </p:cNvPr>
          <p:cNvSpPr>
            <a:spLocks noGrp="1"/>
          </p:cNvSpPr>
          <p:nvPr>
            <p:ph type="sldNum" sz="quarter" idx="5"/>
          </p:nvPr>
        </p:nvSpPr>
        <p:spPr/>
        <p:txBody>
          <a:bodyPr/>
          <a:lstStyle/>
          <a:p>
            <a:fld id="{4377EF52-10CC-4234-A34E-AB4CDAD75232}" type="slidenum">
              <a:rPr lang="en-US" smtClean="0"/>
              <a:t>51</a:t>
            </a:fld>
            <a:endParaRPr lang="en-US"/>
          </a:p>
        </p:txBody>
      </p:sp>
    </p:spTree>
    <p:extLst>
      <p:ext uri="{BB962C8B-B14F-4D97-AF65-F5344CB8AC3E}">
        <p14:creationId xmlns:p14="http://schemas.microsoft.com/office/powerpoint/2010/main" val="32334402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57B9-533F-DD31-CB32-E12F5A11A5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7531FC-A428-72A7-4944-E6E95D655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E8872-5138-B8F0-449F-BDDE53D25593}"/>
              </a:ext>
            </a:extLst>
          </p:cNvPr>
          <p:cNvSpPr>
            <a:spLocks noGrp="1"/>
          </p:cNvSpPr>
          <p:nvPr>
            <p:ph type="body" idx="1"/>
          </p:nvPr>
        </p:nvSpPr>
        <p:spPr/>
        <p:txBody>
          <a:bodyPr/>
          <a:lstStyle/>
          <a:p>
            <a:r>
              <a:rPr lang="en-US"/>
              <a:t>Các khóa đào tạo của UD Trucks</a:t>
            </a:r>
            <a:endParaRPr lang="vi-VN"/>
          </a:p>
        </p:txBody>
      </p:sp>
      <p:sp>
        <p:nvSpPr>
          <p:cNvPr id="4" name="Slide Number Placeholder 3">
            <a:extLst>
              <a:ext uri="{FF2B5EF4-FFF2-40B4-BE49-F238E27FC236}">
                <a16:creationId xmlns:a16="http://schemas.microsoft.com/office/drawing/2014/main" id="{BFF19FF5-CD0D-3EF0-E3CA-11017856F649}"/>
              </a:ext>
            </a:extLst>
          </p:cNvPr>
          <p:cNvSpPr>
            <a:spLocks noGrp="1"/>
          </p:cNvSpPr>
          <p:nvPr>
            <p:ph type="sldNum" sz="quarter" idx="5"/>
          </p:nvPr>
        </p:nvSpPr>
        <p:spPr/>
        <p:txBody>
          <a:bodyPr/>
          <a:lstStyle/>
          <a:p>
            <a:fld id="{4377EF52-10CC-4234-A34E-AB4CDAD75232}" type="slidenum">
              <a:rPr lang="en-US" smtClean="0"/>
              <a:t>52</a:t>
            </a:fld>
            <a:endParaRPr lang="en-US"/>
          </a:p>
        </p:txBody>
      </p:sp>
    </p:spTree>
    <p:extLst>
      <p:ext uri="{BB962C8B-B14F-4D97-AF65-F5344CB8AC3E}">
        <p14:creationId xmlns:p14="http://schemas.microsoft.com/office/powerpoint/2010/main" val="40424520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tx1">
                    <a:lumMod val="85000"/>
                    <a:lumOff val="15000"/>
                  </a:schemeClr>
                </a:solidFill>
                <a:effectLst/>
                <a:latin typeface="Arial" panose="020B0604020202020204" pitchFamily="34" charset="0"/>
                <a:cs typeface="Arial" panose="020B0604020202020204" pitchFamily="34" charset="0"/>
              </a:rPr>
              <a:t>KHÓA </a:t>
            </a:r>
            <a:r>
              <a:rPr lang="vi-VN" sz="1200" b="1" i="0">
                <a:solidFill>
                  <a:schemeClr val="tx1">
                    <a:lumMod val="85000"/>
                    <a:lumOff val="15000"/>
                  </a:schemeClr>
                </a:solidFill>
                <a:effectLst/>
                <a:latin typeface="Arial" panose="020B0604020202020204" pitchFamily="34" charset="0"/>
                <a:cs typeface="Arial" panose="020B0604020202020204" pitchFamily="34" charset="0"/>
              </a:rPr>
              <a:t>ĐÀO TẠO </a:t>
            </a:r>
            <a:r>
              <a:rPr lang="en-US" sz="1200" b="1">
                <a:solidFill>
                  <a:schemeClr val="tx1">
                    <a:lumMod val="85000"/>
                    <a:lumOff val="15000"/>
                  </a:schemeClr>
                </a:solidFill>
                <a:latin typeface="Arial" panose="020B0604020202020204" pitchFamily="34" charset="0"/>
                <a:cs typeface="Arial" panose="020B0604020202020204" pitchFamily="34" charset="0"/>
              </a:rPr>
              <a:t>VẬN HÀNH VÀ CHĂM SÓC</a:t>
            </a:r>
            <a:br>
              <a:rPr lang="en-US" sz="1200" b="1">
                <a:solidFill>
                  <a:schemeClr val="tx1">
                    <a:lumMod val="85000"/>
                    <a:lumOff val="15000"/>
                  </a:schemeClr>
                </a:solidFill>
                <a:latin typeface="Arial" panose="020B0604020202020204" pitchFamily="34" charset="0"/>
                <a:cs typeface="Arial" panose="020B0604020202020204" pitchFamily="34" charset="0"/>
              </a:rPr>
            </a:br>
            <a:r>
              <a:rPr lang="vi-VN" sz="1200" b="1" i="0">
                <a:solidFill>
                  <a:schemeClr val="tx1">
                    <a:lumMod val="85000"/>
                    <a:lumOff val="15000"/>
                  </a:schemeClr>
                </a:solidFill>
                <a:effectLst/>
                <a:latin typeface="Arial" panose="020B0604020202020204" pitchFamily="34" charset="0"/>
                <a:cs typeface="Arial" panose="020B0604020202020204" pitchFamily="34" charset="0"/>
              </a:rPr>
              <a:t>XE TẢI UD TRUCKS</a:t>
            </a:r>
            <a:r>
              <a:rPr lang="en-US" sz="1200" b="1" i="0">
                <a:solidFill>
                  <a:schemeClr val="tx1">
                    <a:lumMod val="85000"/>
                    <a:lumOff val="15000"/>
                  </a:schemeClr>
                </a:solidFill>
                <a:effectLst/>
                <a:latin typeface="Arial" panose="020B0604020202020204" pitchFamily="34" charset="0"/>
                <a:cs typeface="Arial" panose="020B0604020202020204" pitchFamily="34" charset="0"/>
              </a:rPr>
              <a:t> </a:t>
            </a:r>
            <a:r>
              <a:rPr lang="vi-VN" sz="1200" b="1">
                <a:solidFill>
                  <a:schemeClr val="tx1">
                    <a:lumMod val="85000"/>
                    <a:lumOff val="15000"/>
                  </a:schemeClr>
                </a:solidFill>
                <a:latin typeface="Arial" panose="020B0604020202020204" pitchFamily="34" charset="0"/>
                <a:cs typeface="Arial" panose="020B0604020202020204" pitchFamily="34" charset="0"/>
              </a:rPr>
              <a:t>TẠI C</a:t>
            </a:r>
            <a:r>
              <a:rPr lang="en-US" sz="1200" b="1">
                <a:solidFill>
                  <a:schemeClr val="tx1">
                    <a:lumMod val="85000"/>
                    <a:lumOff val="15000"/>
                  </a:schemeClr>
                </a:solidFill>
                <a:latin typeface="Arial" panose="020B0604020202020204" pitchFamily="34" charset="0"/>
                <a:cs typeface="Arial" panose="020B0604020202020204" pitchFamily="34" charset="0"/>
              </a:rPr>
              <a:t>T</a:t>
            </a:r>
            <a:r>
              <a:rPr lang="vi-VN" sz="1200" b="1">
                <a:solidFill>
                  <a:schemeClr val="tx1">
                    <a:lumMod val="85000"/>
                    <a:lumOff val="15000"/>
                  </a:schemeClr>
                </a:solidFill>
                <a:latin typeface="Arial" panose="020B0604020202020204" pitchFamily="34" charset="0"/>
                <a:cs typeface="Arial" panose="020B0604020202020204" pitchFamily="34" charset="0"/>
              </a:rPr>
              <a:t> TNHH MTV MÔI TRƯỜNG ĐÔ THỊ</a:t>
            </a:r>
            <a:r>
              <a:rPr lang="en-US" sz="1200" b="1">
                <a:solidFill>
                  <a:schemeClr val="tx1">
                    <a:lumMod val="85000"/>
                    <a:lumOff val="15000"/>
                  </a:schemeClr>
                </a:solidFill>
                <a:latin typeface="Arial" panose="020B0604020202020204" pitchFamily="34" charset="0"/>
                <a:cs typeface="Arial" panose="020B0604020202020204" pitchFamily="34" charset="0"/>
              </a:rPr>
              <a:t> TP HCM</a:t>
            </a:r>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53</a:t>
            </a:fld>
            <a:endParaRPr lang="en-US"/>
          </a:p>
        </p:txBody>
      </p:sp>
    </p:spTree>
    <p:extLst>
      <p:ext uri="{BB962C8B-B14F-4D97-AF65-F5344CB8AC3E}">
        <p14:creationId xmlns:p14="http://schemas.microsoft.com/office/powerpoint/2010/main" val="3254119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KHÓA ĐÀO TẠO HƯỚNG DẪN SỬ DỤNG XE BỒN SKYPEC</a:t>
            </a:r>
            <a:endParaRPr lang="en-US" b="0"/>
          </a:p>
        </p:txBody>
      </p:sp>
      <p:sp>
        <p:nvSpPr>
          <p:cNvPr id="4" name="Slide Number Placeholder 3"/>
          <p:cNvSpPr>
            <a:spLocks noGrp="1"/>
          </p:cNvSpPr>
          <p:nvPr>
            <p:ph type="sldNum" sz="quarter" idx="5"/>
          </p:nvPr>
        </p:nvSpPr>
        <p:spPr/>
        <p:txBody>
          <a:bodyPr/>
          <a:lstStyle/>
          <a:p>
            <a:fld id="{4377EF52-10CC-4234-A34E-AB4CDAD75232}" type="slidenum">
              <a:rPr lang="en-US" smtClean="0"/>
              <a:t>54</a:t>
            </a:fld>
            <a:endParaRPr lang="en-US"/>
          </a:p>
        </p:txBody>
      </p:sp>
    </p:spTree>
    <p:extLst>
      <p:ext uri="{BB962C8B-B14F-4D97-AF65-F5344CB8AC3E}">
        <p14:creationId xmlns:p14="http://schemas.microsoft.com/office/powerpoint/2010/main" val="29823293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spc="-5">
                <a:latin typeface="Arial"/>
                <a:cs typeface="Arial"/>
              </a:rPr>
              <a:t>KHÓA ĐÀO TẠO LÁI XE AN TOÀN – HIỆU QUẢ </a:t>
            </a:r>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55</a:t>
            </a:fld>
            <a:endParaRPr lang="en-US"/>
          </a:p>
        </p:txBody>
      </p:sp>
    </p:spTree>
    <p:extLst>
      <p:ext uri="{BB962C8B-B14F-4D97-AF65-F5344CB8AC3E}">
        <p14:creationId xmlns:p14="http://schemas.microsoft.com/office/powerpoint/2010/main" val="17120279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spc="-5">
                <a:latin typeface="Arial"/>
                <a:cs typeface="Arial"/>
              </a:rPr>
              <a:t>KHÓA ĐÀO TẠO DỊCH VỤ CHUYÊN SÂU UD TRUCKS</a:t>
            </a:r>
            <a:endParaRPr lang="en-US" b="0"/>
          </a:p>
        </p:txBody>
      </p:sp>
      <p:sp>
        <p:nvSpPr>
          <p:cNvPr id="4" name="Slide Number Placeholder 3"/>
          <p:cNvSpPr>
            <a:spLocks noGrp="1"/>
          </p:cNvSpPr>
          <p:nvPr>
            <p:ph type="sldNum" sz="quarter" idx="5"/>
          </p:nvPr>
        </p:nvSpPr>
        <p:spPr/>
        <p:txBody>
          <a:bodyPr/>
          <a:lstStyle/>
          <a:p>
            <a:fld id="{4377EF52-10CC-4234-A34E-AB4CDAD75232}" type="slidenum">
              <a:rPr lang="en-US" smtClean="0"/>
              <a:t>56</a:t>
            </a:fld>
            <a:endParaRPr lang="en-US"/>
          </a:p>
        </p:txBody>
      </p:sp>
    </p:spTree>
    <p:extLst>
      <p:ext uri="{BB962C8B-B14F-4D97-AF65-F5344CB8AC3E}">
        <p14:creationId xmlns:p14="http://schemas.microsoft.com/office/powerpoint/2010/main" val="7970825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spc="-5">
                <a:latin typeface="Arial"/>
                <a:cs typeface="Arial"/>
              </a:rPr>
              <a:t>KHÓA ĐÀO TẠO UPPER BODY CHO ĐỐI TÁC CHUYÊN DỤNG</a:t>
            </a:r>
            <a:endParaRPr lang="en-US" b="0"/>
          </a:p>
        </p:txBody>
      </p:sp>
      <p:sp>
        <p:nvSpPr>
          <p:cNvPr id="4" name="Slide Number Placeholder 3"/>
          <p:cNvSpPr>
            <a:spLocks noGrp="1"/>
          </p:cNvSpPr>
          <p:nvPr>
            <p:ph type="sldNum" sz="quarter" idx="5"/>
          </p:nvPr>
        </p:nvSpPr>
        <p:spPr/>
        <p:txBody>
          <a:bodyPr/>
          <a:lstStyle/>
          <a:p>
            <a:fld id="{4377EF52-10CC-4234-A34E-AB4CDAD75232}" type="slidenum">
              <a:rPr lang="en-US" smtClean="0"/>
              <a:t>57</a:t>
            </a:fld>
            <a:endParaRPr lang="en-US"/>
          </a:p>
        </p:txBody>
      </p:sp>
    </p:spTree>
    <p:extLst>
      <p:ext uri="{BB962C8B-B14F-4D97-AF65-F5344CB8AC3E}">
        <p14:creationId xmlns:p14="http://schemas.microsoft.com/office/powerpoint/2010/main" val="18696013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Đối</a:t>
            </a:r>
            <a:r>
              <a:rPr lang="en-US"/>
              <a:t> </a:t>
            </a:r>
            <a:r>
              <a:rPr lang="en-US" err="1"/>
              <a:t>tác</a:t>
            </a:r>
            <a:r>
              <a:rPr lang="en-US"/>
              <a:t> </a:t>
            </a:r>
            <a:r>
              <a:rPr lang="en-US" err="1"/>
              <a:t>của</a:t>
            </a:r>
            <a:r>
              <a:rPr lang="en-US"/>
              <a:t> Nam Hàn</a:t>
            </a:r>
            <a:endParaRPr lang="vi-VN"/>
          </a:p>
        </p:txBody>
      </p:sp>
      <p:sp>
        <p:nvSpPr>
          <p:cNvPr id="4" name="Slide Number Placeholder 3"/>
          <p:cNvSpPr>
            <a:spLocks noGrp="1"/>
          </p:cNvSpPr>
          <p:nvPr>
            <p:ph type="sldNum" sz="quarter" idx="5"/>
          </p:nvPr>
        </p:nvSpPr>
        <p:spPr/>
        <p:txBody>
          <a:bodyPr/>
          <a:lstStyle/>
          <a:p>
            <a:fld id="{4377EF52-10CC-4234-A34E-AB4CDAD75232}" type="slidenum">
              <a:rPr lang="en-US" smtClean="0"/>
              <a:t>58</a:t>
            </a:fld>
            <a:endParaRPr lang="en-US"/>
          </a:p>
        </p:txBody>
      </p:sp>
    </p:spTree>
    <p:extLst>
      <p:ext uri="{BB962C8B-B14F-4D97-AF65-F5344CB8AC3E}">
        <p14:creationId xmlns:p14="http://schemas.microsoft.com/office/powerpoint/2010/main" val="21720541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Đối</a:t>
            </a:r>
            <a:r>
              <a:rPr lang="en-US"/>
              <a:t> </a:t>
            </a:r>
            <a:r>
              <a:rPr lang="en-US" err="1"/>
              <a:t>tác</a:t>
            </a:r>
            <a:r>
              <a:rPr lang="en-US"/>
              <a:t> </a:t>
            </a:r>
            <a:r>
              <a:rPr lang="en-US" err="1"/>
              <a:t>ngân</a:t>
            </a:r>
            <a:r>
              <a:rPr lang="en-US"/>
              <a:t> </a:t>
            </a:r>
            <a:r>
              <a:rPr lang="en-US" err="1"/>
              <a:t>hàng</a:t>
            </a:r>
            <a:r>
              <a:rPr lang="en-US"/>
              <a:t> </a:t>
            </a:r>
            <a:r>
              <a:rPr lang="en-US" err="1"/>
              <a:t>và</a:t>
            </a:r>
            <a:r>
              <a:rPr lang="en-US"/>
              <a:t> </a:t>
            </a:r>
            <a:r>
              <a:rPr lang="en-US" err="1"/>
              <a:t>công</a:t>
            </a:r>
            <a:r>
              <a:rPr lang="en-US"/>
              <a:t> ty </a:t>
            </a:r>
            <a:r>
              <a:rPr lang="en-US" err="1"/>
              <a:t>cho</a:t>
            </a:r>
            <a:r>
              <a:rPr lang="en-US"/>
              <a:t> </a:t>
            </a:r>
            <a:r>
              <a:rPr lang="en-US" err="1"/>
              <a:t>thuê</a:t>
            </a:r>
            <a:r>
              <a:rPr lang="en-US"/>
              <a:t> </a:t>
            </a:r>
            <a:r>
              <a:rPr lang="en-US" err="1"/>
              <a:t>tài</a:t>
            </a:r>
            <a:r>
              <a:rPr lang="en-US"/>
              <a:t> </a:t>
            </a:r>
            <a:r>
              <a:rPr lang="en-US" err="1"/>
              <a:t>chính</a:t>
            </a:r>
            <a:r>
              <a:rPr lang="en-US"/>
              <a:t> </a:t>
            </a:r>
            <a:r>
              <a:rPr lang="en-US" err="1"/>
              <a:t>giúp</a:t>
            </a:r>
            <a:r>
              <a:rPr lang="en-US"/>
              <a:t> </a:t>
            </a:r>
            <a:r>
              <a:rPr lang="en-US" err="1"/>
              <a:t>hỗ</a:t>
            </a:r>
            <a:r>
              <a:rPr lang="en-US"/>
              <a:t> </a:t>
            </a:r>
            <a:r>
              <a:rPr lang="en-US" err="1"/>
              <a:t>trợ</a:t>
            </a:r>
            <a:r>
              <a:rPr lang="en-US"/>
              <a:t> </a:t>
            </a:r>
            <a:r>
              <a:rPr lang="en-US" err="1"/>
              <a:t>cho</a:t>
            </a:r>
            <a:r>
              <a:rPr lang="en-US"/>
              <a:t> </a:t>
            </a:r>
            <a:r>
              <a:rPr lang="en-US" err="1"/>
              <a:t>khách</a:t>
            </a:r>
            <a:r>
              <a:rPr lang="en-US"/>
              <a:t> </a:t>
            </a:r>
            <a:r>
              <a:rPr lang="en-US" err="1"/>
              <a:t>hàng</a:t>
            </a:r>
            <a:r>
              <a:rPr lang="en-US"/>
              <a:t> mua </a:t>
            </a:r>
            <a:r>
              <a:rPr lang="en-US" err="1"/>
              <a:t>xe</a:t>
            </a:r>
            <a:r>
              <a:rPr lang="en-US"/>
              <a:t> </a:t>
            </a:r>
            <a:r>
              <a:rPr lang="en-US" err="1"/>
              <a:t>dễ</a:t>
            </a:r>
            <a:r>
              <a:rPr lang="en-US"/>
              <a:t> </a:t>
            </a:r>
            <a:r>
              <a:rPr lang="en-US" err="1"/>
              <a:t>dàng</a:t>
            </a:r>
            <a:r>
              <a:rPr lang="en-US"/>
              <a:t> </a:t>
            </a:r>
            <a:r>
              <a:rPr lang="en-US" err="1"/>
              <a:t>hơn</a:t>
            </a:r>
            <a:r>
              <a:rPr lang="en-US"/>
              <a:t> </a:t>
            </a:r>
            <a:r>
              <a:rPr lang="en-US" err="1"/>
              <a:t>với</a:t>
            </a:r>
            <a:r>
              <a:rPr lang="en-US"/>
              <a:t> </a:t>
            </a:r>
            <a:r>
              <a:rPr lang="en-US" err="1"/>
              <a:t>các</a:t>
            </a:r>
            <a:r>
              <a:rPr lang="en-US"/>
              <a:t> </a:t>
            </a:r>
            <a:r>
              <a:rPr lang="en-US" err="1"/>
              <a:t>gói</a:t>
            </a:r>
            <a:r>
              <a:rPr lang="en-US"/>
              <a:t> </a:t>
            </a:r>
            <a:r>
              <a:rPr lang="en-US" err="1"/>
              <a:t>hỗ</a:t>
            </a:r>
            <a:r>
              <a:rPr lang="en-US"/>
              <a:t> </a:t>
            </a:r>
            <a:r>
              <a:rPr lang="en-US" err="1"/>
              <a:t>trợ</a:t>
            </a:r>
            <a:r>
              <a:rPr lang="en-US"/>
              <a:t> </a:t>
            </a:r>
            <a:r>
              <a:rPr lang="en-US" err="1"/>
              <a:t>tài</a:t>
            </a:r>
            <a:r>
              <a:rPr lang="en-US"/>
              <a:t> </a:t>
            </a:r>
            <a:r>
              <a:rPr lang="en-US" err="1"/>
              <a:t>chính</a:t>
            </a:r>
            <a:r>
              <a:rPr lang="en-US"/>
              <a:t> </a:t>
            </a:r>
            <a:r>
              <a:rPr lang="en-US" err="1"/>
              <a:t>linh</a:t>
            </a:r>
            <a:r>
              <a:rPr lang="en-US"/>
              <a:t> </a:t>
            </a:r>
            <a:r>
              <a:rPr lang="en-US" err="1"/>
              <a:t>hoạt</a:t>
            </a:r>
            <a:r>
              <a:rPr lang="en-US"/>
              <a:t>. </a:t>
            </a:r>
          </a:p>
        </p:txBody>
      </p:sp>
      <p:sp>
        <p:nvSpPr>
          <p:cNvPr id="4" name="Slide Number Placeholder 3"/>
          <p:cNvSpPr>
            <a:spLocks noGrp="1"/>
          </p:cNvSpPr>
          <p:nvPr>
            <p:ph type="sldNum" sz="quarter" idx="5"/>
          </p:nvPr>
        </p:nvSpPr>
        <p:spPr/>
        <p:txBody>
          <a:bodyPr/>
          <a:lstStyle/>
          <a:p>
            <a:fld id="{4377EF52-10CC-4234-A34E-AB4CDAD75232}" type="slidenum">
              <a:rPr lang="en-US" smtClean="0"/>
              <a:t>59</a:t>
            </a:fld>
            <a:endParaRPr lang="en-US"/>
          </a:p>
        </p:txBody>
      </p:sp>
    </p:spTree>
    <p:extLst>
      <p:ext uri="{BB962C8B-B14F-4D97-AF65-F5344CB8AC3E}">
        <p14:creationId xmlns:p14="http://schemas.microsoft.com/office/powerpoint/2010/main" val="1580712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48AB7-1278-2C8A-BB17-31A087544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D36E2-440B-5DD3-E703-4C281D867A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C09F99-F935-5123-22F0-2D353754E345}"/>
              </a:ext>
            </a:extLst>
          </p:cNvPr>
          <p:cNvSpPr>
            <a:spLocks noGrp="1"/>
          </p:cNvSpPr>
          <p:nvPr>
            <p:ph type="body" idx="1"/>
          </p:nvPr>
        </p:nvSpPr>
        <p:spPr/>
        <p:txBody>
          <a:bodyPr/>
          <a:lstStyle/>
          <a:p>
            <a:r>
              <a:rPr lang="vi-VN"/>
              <a:t>Iu đi trắc là thương hiệu xe tải hàng đầu tại Nhật Bản, được thành lập từ năm một chín ba lăm, Trụ sở chính tại Saitama, Nhật Bản. </a:t>
            </a:r>
          </a:p>
          <a:p>
            <a:r>
              <a:rPr lang="vi-VN"/>
              <a:t>Để phục vụ thị trường Asean, năm hai không mười ba, Iu đi trắc đã xây dựng nhà máy tại Thái Lan. </a:t>
            </a:r>
            <a:endParaRPr lang="en-US"/>
          </a:p>
        </p:txBody>
      </p:sp>
      <p:sp>
        <p:nvSpPr>
          <p:cNvPr id="4" name="Slide Number Placeholder 3">
            <a:extLst>
              <a:ext uri="{FF2B5EF4-FFF2-40B4-BE49-F238E27FC236}">
                <a16:creationId xmlns:a16="http://schemas.microsoft.com/office/drawing/2014/main" id="{D8318DAD-CB18-4CCC-95A8-B34E913A6BE0}"/>
              </a:ext>
            </a:extLst>
          </p:cNvPr>
          <p:cNvSpPr>
            <a:spLocks noGrp="1"/>
          </p:cNvSpPr>
          <p:nvPr>
            <p:ph type="sldNum" sz="quarter" idx="5"/>
          </p:nvPr>
        </p:nvSpPr>
        <p:spPr/>
        <p:txBody>
          <a:bodyPr/>
          <a:lstStyle/>
          <a:p>
            <a:fld id="{4377EF52-10CC-4234-A34E-AB4CDAD75232}" type="slidenum">
              <a:rPr lang="en-US" smtClean="0"/>
              <a:t>6</a:t>
            </a:fld>
            <a:endParaRPr lang="en-US"/>
          </a:p>
        </p:txBody>
      </p:sp>
    </p:spTree>
    <p:extLst>
      <p:ext uri="{BB962C8B-B14F-4D97-AF65-F5344CB8AC3E}">
        <p14:creationId xmlns:p14="http://schemas.microsoft.com/office/powerpoint/2010/main" val="5762780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Các đối tác đóng thùng chuyên nghiệp, đáp ứng mọi nhu cầu của khách hàng. </a:t>
            </a:r>
          </a:p>
        </p:txBody>
      </p:sp>
      <p:sp>
        <p:nvSpPr>
          <p:cNvPr id="4" name="Slide Number Placeholder 3"/>
          <p:cNvSpPr>
            <a:spLocks noGrp="1"/>
          </p:cNvSpPr>
          <p:nvPr>
            <p:ph type="sldNum" sz="quarter" idx="5"/>
          </p:nvPr>
        </p:nvSpPr>
        <p:spPr/>
        <p:txBody>
          <a:bodyPr/>
          <a:lstStyle/>
          <a:p>
            <a:fld id="{4377EF52-10CC-4234-A34E-AB4CDAD75232}" type="slidenum">
              <a:rPr lang="en-US" smtClean="0"/>
              <a:t>60</a:t>
            </a:fld>
            <a:endParaRPr lang="en-US"/>
          </a:p>
        </p:txBody>
      </p:sp>
    </p:spTree>
    <p:extLst>
      <p:ext uri="{BB962C8B-B14F-4D97-AF65-F5344CB8AC3E}">
        <p14:creationId xmlns:p14="http://schemas.microsoft.com/office/powerpoint/2010/main" val="25180140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Đ</a:t>
            </a:r>
            <a:r>
              <a:rPr lang="en-US"/>
              <a:t>ịn</a:t>
            </a:r>
            <a:r>
              <a:rPr lang="vi-VN"/>
              <a:t>h hướng phát triển bao gồm:</a:t>
            </a:r>
          </a:p>
          <a:p>
            <a:r>
              <a:rPr lang="vi-VN"/>
              <a:t>Phát triển sản phẩm, phát triển hệ thống đại lý bán hàng.</a:t>
            </a:r>
          </a:p>
          <a:p>
            <a:r>
              <a:rPr lang="vi-VN"/>
              <a:t>Phát triển kết nối các doanh nghiệp kinh doanh vận tải.</a:t>
            </a:r>
          </a:p>
          <a:p>
            <a:r>
              <a:rPr lang="vi-VN"/>
              <a:t>Đồng hành cùng các doanh nghiệp vận tải xanh đạt các chứng chỉ Gờ-rin-líp.</a:t>
            </a:r>
          </a:p>
          <a:p>
            <a:r>
              <a:rPr lang="vi-VN"/>
              <a:t>Công ty Quốc Thịnh cam kết 100%, xe đầu kéo, đạt tiêu chuẩn khí thải Euro 5</a:t>
            </a:r>
          </a:p>
          <a:p>
            <a:r>
              <a:rPr lang="vi-VN"/>
              <a:t>Môi Trường Đô Thị TP HCM, hướng đến 100% xe, đạt tiêu chuẩn khí thải Euro 5, tải trọng trên 10 tấn đến 15 tấn, Nâng cao hiệu quả vận chuyển, giảm lượng xe ra vào thành phố, giảm ô nhiễm môi trường.</a:t>
            </a:r>
            <a:endParaRPr lang="vi-VN" err="1"/>
          </a:p>
        </p:txBody>
      </p:sp>
      <p:sp>
        <p:nvSpPr>
          <p:cNvPr id="4" name="Slide Number Placeholder 3"/>
          <p:cNvSpPr>
            <a:spLocks noGrp="1"/>
          </p:cNvSpPr>
          <p:nvPr>
            <p:ph type="sldNum" sz="quarter" idx="5"/>
          </p:nvPr>
        </p:nvSpPr>
        <p:spPr/>
        <p:txBody>
          <a:bodyPr/>
          <a:lstStyle/>
          <a:p>
            <a:fld id="{4377EF52-10CC-4234-A34E-AB4CDAD75232}" type="slidenum">
              <a:rPr lang="en-US" smtClean="0"/>
              <a:t>61</a:t>
            </a:fld>
            <a:endParaRPr lang="en-US"/>
          </a:p>
        </p:txBody>
      </p:sp>
    </p:spTree>
    <p:extLst>
      <p:ext uri="{BB962C8B-B14F-4D97-AF65-F5344CB8AC3E}">
        <p14:creationId xmlns:p14="http://schemas.microsoft.com/office/powerpoint/2010/main" val="16318203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Với</a:t>
            </a:r>
            <a:r>
              <a:rPr lang="en-US"/>
              <a:t> </a:t>
            </a:r>
            <a:r>
              <a:rPr lang="en-US" err="1"/>
              <a:t>định</a:t>
            </a:r>
            <a:r>
              <a:rPr lang="en-US"/>
              <a:t> </a:t>
            </a:r>
            <a:r>
              <a:rPr lang="en-US" err="1"/>
              <a:t>hướng</a:t>
            </a:r>
            <a:r>
              <a:rPr lang="en-US"/>
              <a:t> </a:t>
            </a:r>
            <a:r>
              <a:rPr lang="en-US" err="1"/>
              <a:t>phát</a:t>
            </a:r>
            <a:r>
              <a:rPr lang="en-US"/>
              <a:t> </a:t>
            </a:r>
            <a:r>
              <a:rPr lang="en-US" err="1"/>
              <a:t>triển</a:t>
            </a:r>
            <a:r>
              <a:rPr lang="en-US"/>
              <a:t>, </a:t>
            </a:r>
            <a:r>
              <a:rPr lang="en-US" err="1"/>
              <a:t>cùng</a:t>
            </a:r>
            <a:r>
              <a:rPr lang="en-US"/>
              <a:t> </a:t>
            </a:r>
            <a:r>
              <a:rPr lang="en-US" err="1"/>
              <a:t>bạn</a:t>
            </a:r>
            <a:r>
              <a:rPr lang="en-US"/>
              <a:t> </a:t>
            </a:r>
            <a:r>
              <a:rPr lang="en-US" err="1"/>
              <a:t>đi</a:t>
            </a:r>
            <a:r>
              <a:rPr lang="en-US"/>
              <a:t> xa </a:t>
            </a:r>
            <a:r>
              <a:rPr lang="en-US" err="1"/>
              <a:t>hơn</a:t>
            </a:r>
            <a:r>
              <a:rPr lang="en-US"/>
              <a:t>, UD Trucks Việt Nam cam </a:t>
            </a:r>
            <a:r>
              <a:rPr lang="en-US" err="1"/>
              <a:t>kết</a:t>
            </a:r>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t>Đối</a:t>
            </a:r>
            <a:r>
              <a:rPr lang="en-US"/>
              <a:t> </a:t>
            </a:r>
            <a:r>
              <a:rPr lang="en-US" err="1"/>
              <a:t>với</a:t>
            </a:r>
            <a:r>
              <a:rPr lang="en-US"/>
              <a:t> </a:t>
            </a:r>
            <a:r>
              <a:rPr lang="en-US" err="1"/>
              <a:t>khách</a:t>
            </a:r>
            <a:r>
              <a:rPr lang="en-US"/>
              <a:t> </a:t>
            </a:r>
            <a:r>
              <a:rPr lang="en-US" err="1"/>
              <a:t>hàng</a:t>
            </a:r>
            <a:r>
              <a:rPr lang="en-US"/>
              <a:t>: </a:t>
            </a:r>
            <a:r>
              <a:rPr lang="vi-VN" sz="1200" b="1">
                <a:solidFill>
                  <a:srgbClr val="404040"/>
                </a:solidFill>
                <a:latin typeface="Arial"/>
                <a:cs typeface="Arial"/>
              </a:rPr>
              <a:t>Xây</a:t>
            </a:r>
            <a:r>
              <a:rPr lang="vi-VN" sz="1200" b="1" spc="-20">
                <a:solidFill>
                  <a:srgbClr val="404040"/>
                </a:solidFill>
                <a:latin typeface="Arial"/>
                <a:cs typeface="Arial"/>
              </a:rPr>
              <a:t> </a:t>
            </a:r>
            <a:r>
              <a:rPr lang="vi-VN" sz="1200" b="1" spc="-5">
                <a:solidFill>
                  <a:srgbClr val="404040"/>
                </a:solidFill>
                <a:latin typeface="Arial"/>
                <a:cs typeface="Arial"/>
              </a:rPr>
              <a:t>dựng</a:t>
            </a:r>
            <a:r>
              <a:rPr lang="vi-VN" sz="1200" b="1" spc="35">
                <a:solidFill>
                  <a:srgbClr val="404040"/>
                </a:solidFill>
                <a:latin typeface="Arial"/>
                <a:cs typeface="Arial"/>
              </a:rPr>
              <a:t> </a:t>
            </a:r>
            <a:r>
              <a:rPr lang="vi-VN" sz="1200" b="1" spc="-5">
                <a:solidFill>
                  <a:srgbClr val="404040"/>
                </a:solidFill>
                <a:latin typeface="Arial"/>
                <a:cs typeface="Arial"/>
              </a:rPr>
              <a:t>hệ thống</a:t>
            </a:r>
            <a:r>
              <a:rPr lang="vi-VN" sz="1200" b="1" spc="35">
                <a:solidFill>
                  <a:srgbClr val="404040"/>
                </a:solidFill>
                <a:latin typeface="Arial"/>
                <a:cs typeface="Arial"/>
              </a:rPr>
              <a:t> </a:t>
            </a:r>
            <a:r>
              <a:rPr lang="vi-VN" sz="1200" b="1" spc="-5">
                <a:solidFill>
                  <a:srgbClr val="404040"/>
                </a:solidFill>
                <a:latin typeface="Arial"/>
                <a:cs typeface="Arial"/>
              </a:rPr>
              <a:t>Bán</a:t>
            </a:r>
            <a:r>
              <a:rPr lang="vi-VN" sz="1200" b="1" spc="-15">
                <a:solidFill>
                  <a:srgbClr val="404040"/>
                </a:solidFill>
                <a:latin typeface="Arial"/>
                <a:cs typeface="Arial"/>
              </a:rPr>
              <a:t> </a:t>
            </a:r>
            <a:r>
              <a:rPr lang="vi-VN" sz="1200" b="1" spc="-5">
                <a:solidFill>
                  <a:srgbClr val="404040"/>
                </a:solidFill>
                <a:latin typeface="Arial"/>
                <a:cs typeface="Arial"/>
              </a:rPr>
              <a:t>hàng</a:t>
            </a:r>
            <a:r>
              <a:rPr lang="vi-VN" sz="1200" b="1" spc="10">
                <a:solidFill>
                  <a:srgbClr val="404040"/>
                </a:solidFill>
                <a:latin typeface="Arial"/>
                <a:cs typeface="Arial"/>
              </a:rPr>
              <a:t> </a:t>
            </a:r>
            <a:r>
              <a:rPr lang="vi-VN" sz="1200" b="1" spc="-10">
                <a:solidFill>
                  <a:srgbClr val="404040"/>
                </a:solidFill>
                <a:latin typeface="Arial"/>
                <a:cs typeface="Arial"/>
              </a:rPr>
              <a:t>và</a:t>
            </a:r>
            <a:r>
              <a:rPr lang="vi-VN" sz="1200" b="1" spc="15">
                <a:solidFill>
                  <a:srgbClr val="404040"/>
                </a:solidFill>
                <a:latin typeface="Arial"/>
                <a:cs typeface="Arial"/>
              </a:rPr>
              <a:t> </a:t>
            </a:r>
            <a:r>
              <a:rPr lang="vi-VN" sz="1200" b="1" spc="-5">
                <a:solidFill>
                  <a:srgbClr val="404040"/>
                </a:solidFill>
                <a:latin typeface="Arial"/>
                <a:cs typeface="Arial"/>
              </a:rPr>
              <a:t>hệ thống</a:t>
            </a:r>
            <a:r>
              <a:rPr lang="vi-VN" sz="1200" b="1" spc="35">
                <a:solidFill>
                  <a:srgbClr val="404040"/>
                </a:solidFill>
                <a:latin typeface="Arial"/>
                <a:cs typeface="Arial"/>
              </a:rPr>
              <a:t> </a:t>
            </a:r>
            <a:r>
              <a:rPr lang="vi-VN" sz="1200" b="1" spc="-5">
                <a:solidFill>
                  <a:srgbClr val="404040"/>
                </a:solidFill>
                <a:latin typeface="Arial"/>
                <a:cs typeface="Arial"/>
              </a:rPr>
              <a:t>Dịch</a:t>
            </a:r>
            <a:r>
              <a:rPr lang="vi-VN" sz="1200" b="1">
                <a:solidFill>
                  <a:srgbClr val="404040"/>
                </a:solidFill>
                <a:latin typeface="Arial"/>
                <a:cs typeface="Arial"/>
              </a:rPr>
              <a:t> </a:t>
            </a:r>
            <a:r>
              <a:rPr lang="vi-VN" sz="1200" b="1" spc="-10">
                <a:solidFill>
                  <a:srgbClr val="404040"/>
                </a:solidFill>
                <a:latin typeface="Arial"/>
                <a:cs typeface="Arial"/>
              </a:rPr>
              <a:t>vụ</a:t>
            </a:r>
            <a:r>
              <a:rPr lang="vi-VN" sz="1200" b="1" spc="10">
                <a:solidFill>
                  <a:srgbClr val="404040"/>
                </a:solidFill>
                <a:latin typeface="Arial"/>
                <a:cs typeface="Arial"/>
              </a:rPr>
              <a:t> </a:t>
            </a:r>
            <a:r>
              <a:rPr lang="vi-VN" sz="1200" b="1" spc="-5">
                <a:solidFill>
                  <a:srgbClr val="404040"/>
                </a:solidFill>
                <a:latin typeface="Arial"/>
                <a:cs typeface="Arial"/>
              </a:rPr>
              <a:t>trên</a:t>
            </a:r>
            <a:r>
              <a:rPr lang="vi-VN" sz="1200" b="1">
                <a:solidFill>
                  <a:srgbClr val="404040"/>
                </a:solidFill>
                <a:latin typeface="Arial"/>
                <a:cs typeface="Arial"/>
              </a:rPr>
              <a:t> cả</a:t>
            </a:r>
            <a:r>
              <a:rPr lang="vi-VN" sz="1200" b="1" spc="-5">
                <a:solidFill>
                  <a:srgbClr val="404040"/>
                </a:solidFill>
                <a:latin typeface="Arial"/>
                <a:cs typeface="Arial"/>
              </a:rPr>
              <a:t> nước,</a:t>
            </a:r>
            <a:r>
              <a:rPr lang="vi-VN" sz="1200" b="1" spc="5">
                <a:solidFill>
                  <a:srgbClr val="404040"/>
                </a:solidFill>
                <a:latin typeface="Arial"/>
                <a:cs typeface="Arial"/>
              </a:rPr>
              <a:t> </a:t>
            </a:r>
            <a:r>
              <a:rPr lang="vi-VN" sz="1200" b="1" spc="-5">
                <a:solidFill>
                  <a:srgbClr val="404040"/>
                </a:solidFill>
                <a:latin typeface="Arial"/>
                <a:cs typeface="Arial"/>
              </a:rPr>
              <a:t>tạo </a:t>
            </a:r>
            <a:r>
              <a:rPr lang="vi-VN" sz="1200" b="1">
                <a:solidFill>
                  <a:srgbClr val="404040"/>
                </a:solidFill>
                <a:latin typeface="Arial"/>
                <a:cs typeface="Arial"/>
              </a:rPr>
              <a:t> </a:t>
            </a:r>
            <a:r>
              <a:rPr lang="vi-VN" sz="1200" b="1" spc="-5">
                <a:solidFill>
                  <a:srgbClr val="404040"/>
                </a:solidFill>
                <a:latin typeface="Arial"/>
                <a:cs typeface="Arial"/>
              </a:rPr>
              <a:t>điều</a:t>
            </a:r>
            <a:r>
              <a:rPr lang="vi-VN" sz="1200" b="1">
                <a:solidFill>
                  <a:srgbClr val="404040"/>
                </a:solidFill>
                <a:latin typeface="Arial"/>
                <a:cs typeface="Arial"/>
              </a:rPr>
              <a:t> kiện</a:t>
            </a:r>
            <a:r>
              <a:rPr lang="vi-VN" sz="1200" b="1" spc="-5">
                <a:solidFill>
                  <a:srgbClr val="404040"/>
                </a:solidFill>
                <a:latin typeface="Arial"/>
                <a:cs typeface="Arial"/>
              </a:rPr>
              <a:t> thuận</a:t>
            </a:r>
            <a:r>
              <a:rPr lang="vi-VN" sz="1200" b="1" spc="25">
                <a:solidFill>
                  <a:srgbClr val="404040"/>
                </a:solidFill>
                <a:latin typeface="Arial"/>
                <a:cs typeface="Arial"/>
              </a:rPr>
              <a:t> </a:t>
            </a:r>
            <a:r>
              <a:rPr lang="vi-VN" sz="1200" b="1" spc="-5">
                <a:solidFill>
                  <a:srgbClr val="404040"/>
                </a:solidFill>
                <a:latin typeface="Arial"/>
                <a:cs typeface="Arial"/>
              </a:rPr>
              <a:t>lợi</a:t>
            </a:r>
            <a:r>
              <a:rPr lang="vi-VN" sz="1200" b="1" spc="10">
                <a:solidFill>
                  <a:srgbClr val="404040"/>
                </a:solidFill>
                <a:latin typeface="Arial"/>
                <a:cs typeface="Arial"/>
              </a:rPr>
              <a:t> </a:t>
            </a:r>
            <a:r>
              <a:rPr lang="vi-VN" sz="1200" b="1" spc="-10">
                <a:solidFill>
                  <a:srgbClr val="404040"/>
                </a:solidFill>
                <a:latin typeface="Arial"/>
                <a:cs typeface="Arial"/>
              </a:rPr>
              <a:t>và</a:t>
            </a:r>
            <a:r>
              <a:rPr lang="vi-VN" sz="1200" b="1" spc="10">
                <a:solidFill>
                  <a:srgbClr val="404040"/>
                </a:solidFill>
                <a:latin typeface="Arial"/>
                <a:cs typeface="Arial"/>
              </a:rPr>
              <a:t> </a:t>
            </a:r>
            <a:r>
              <a:rPr lang="vi-VN" sz="1200" b="1" spc="-5">
                <a:solidFill>
                  <a:srgbClr val="404040"/>
                </a:solidFill>
                <a:latin typeface="Arial"/>
                <a:cs typeface="Arial"/>
              </a:rPr>
              <a:t>hiệu</a:t>
            </a:r>
            <a:r>
              <a:rPr lang="vi-VN" sz="1200" b="1" spc="10">
                <a:solidFill>
                  <a:srgbClr val="404040"/>
                </a:solidFill>
                <a:latin typeface="Arial"/>
                <a:cs typeface="Arial"/>
              </a:rPr>
              <a:t> </a:t>
            </a:r>
            <a:r>
              <a:rPr lang="vi-VN" sz="1200" b="1" spc="-5">
                <a:solidFill>
                  <a:srgbClr val="404040"/>
                </a:solidFill>
                <a:latin typeface="Arial"/>
                <a:cs typeface="Arial"/>
              </a:rPr>
              <a:t>quả</a:t>
            </a:r>
            <a:r>
              <a:rPr lang="vi-VN" sz="1200" b="1" spc="10">
                <a:solidFill>
                  <a:srgbClr val="404040"/>
                </a:solidFill>
                <a:latin typeface="Arial"/>
                <a:cs typeface="Arial"/>
              </a:rPr>
              <a:t> </a:t>
            </a:r>
            <a:r>
              <a:rPr lang="vi-VN" sz="1200" b="1" spc="-5">
                <a:solidFill>
                  <a:srgbClr val="404040"/>
                </a:solidFill>
                <a:latin typeface="Arial"/>
                <a:cs typeface="Arial"/>
              </a:rPr>
              <a:t>kinh</a:t>
            </a:r>
            <a:r>
              <a:rPr lang="vi-VN" sz="1200" b="1" spc="5">
                <a:solidFill>
                  <a:srgbClr val="404040"/>
                </a:solidFill>
                <a:latin typeface="Arial"/>
                <a:cs typeface="Arial"/>
              </a:rPr>
              <a:t> </a:t>
            </a:r>
            <a:r>
              <a:rPr lang="vi-VN" sz="1200" b="1" spc="-5">
                <a:solidFill>
                  <a:srgbClr val="404040"/>
                </a:solidFill>
                <a:latin typeface="Arial"/>
                <a:cs typeface="Arial"/>
              </a:rPr>
              <a:t>tế</a:t>
            </a:r>
            <a:r>
              <a:rPr lang="vi-VN" sz="1200" b="1" spc="5">
                <a:solidFill>
                  <a:srgbClr val="404040"/>
                </a:solidFill>
                <a:latin typeface="Arial"/>
                <a:cs typeface="Arial"/>
              </a:rPr>
              <a:t> </a:t>
            </a:r>
            <a:r>
              <a:rPr lang="vi-VN" sz="1200" b="1">
                <a:solidFill>
                  <a:srgbClr val="404040"/>
                </a:solidFill>
                <a:latin typeface="Arial"/>
                <a:cs typeface="Arial"/>
              </a:rPr>
              <a:t>cao</a:t>
            </a:r>
            <a:r>
              <a:rPr lang="vi-VN" sz="1200" b="1" spc="-10">
                <a:solidFill>
                  <a:srgbClr val="404040"/>
                </a:solidFill>
                <a:latin typeface="Arial"/>
                <a:cs typeface="Arial"/>
              </a:rPr>
              <a:t> </a:t>
            </a:r>
            <a:r>
              <a:rPr lang="vi-VN" sz="1200" b="1" spc="-5">
                <a:solidFill>
                  <a:srgbClr val="404040"/>
                </a:solidFill>
                <a:latin typeface="Arial"/>
                <a:cs typeface="Arial"/>
              </a:rPr>
              <a:t>nhất</a:t>
            </a:r>
            <a:r>
              <a:rPr lang="vi-VN" sz="1200" b="1" spc="15">
                <a:solidFill>
                  <a:srgbClr val="404040"/>
                </a:solidFill>
                <a:latin typeface="Arial"/>
                <a:cs typeface="Arial"/>
              </a:rPr>
              <a:t> </a:t>
            </a:r>
            <a:r>
              <a:rPr lang="vi-VN" sz="1200" b="1" spc="-5">
                <a:solidFill>
                  <a:srgbClr val="404040"/>
                </a:solidFill>
                <a:latin typeface="Arial"/>
                <a:cs typeface="Arial"/>
              </a:rPr>
              <a:t>cho</a:t>
            </a:r>
            <a:r>
              <a:rPr lang="vi-VN" sz="1200" b="1">
                <a:solidFill>
                  <a:srgbClr val="404040"/>
                </a:solidFill>
                <a:latin typeface="Arial"/>
                <a:cs typeface="Arial"/>
              </a:rPr>
              <a:t> </a:t>
            </a:r>
            <a:r>
              <a:rPr lang="vi-VN" sz="1200" b="1" spc="-5">
                <a:solidFill>
                  <a:srgbClr val="404040"/>
                </a:solidFill>
                <a:latin typeface="Arial"/>
                <a:cs typeface="Arial"/>
              </a:rPr>
              <a:t>khách</a:t>
            </a:r>
            <a:r>
              <a:rPr lang="vi-VN" sz="1200" b="1" spc="-20">
                <a:solidFill>
                  <a:srgbClr val="404040"/>
                </a:solidFill>
                <a:latin typeface="Arial"/>
                <a:cs typeface="Arial"/>
              </a:rPr>
              <a:t> </a:t>
            </a:r>
            <a:r>
              <a:rPr lang="vi-VN" sz="1200" b="1" spc="-5">
                <a:solidFill>
                  <a:srgbClr val="404040"/>
                </a:solidFill>
                <a:latin typeface="Arial"/>
                <a:cs typeface="Arial"/>
              </a:rPr>
              <a:t>hàng</a:t>
            </a:r>
            <a:r>
              <a:rPr lang="vi-VN" sz="1200" b="1" spc="15">
                <a:solidFill>
                  <a:srgbClr val="404040"/>
                </a:solidFill>
                <a:latin typeface="Arial"/>
                <a:cs typeface="Arial"/>
              </a:rPr>
              <a:t> </a:t>
            </a:r>
            <a:r>
              <a:rPr lang="vi-VN" sz="1200" b="1">
                <a:solidFill>
                  <a:srgbClr val="404040"/>
                </a:solidFill>
                <a:latin typeface="Arial"/>
                <a:cs typeface="Arial"/>
              </a:rPr>
              <a:t>an </a:t>
            </a:r>
            <a:r>
              <a:rPr lang="vi-VN" sz="1200" b="1" spc="-5">
                <a:solidFill>
                  <a:srgbClr val="404040"/>
                </a:solidFill>
                <a:latin typeface="Arial"/>
                <a:cs typeface="Arial"/>
              </a:rPr>
              <a:t>tâm </a:t>
            </a:r>
            <a:r>
              <a:rPr lang="vi-VN" sz="1200" b="1" spc="-320">
                <a:solidFill>
                  <a:srgbClr val="404040"/>
                </a:solidFill>
                <a:latin typeface="Arial"/>
                <a:cs typeface="Arial"/>
              </a:rPr>
              <a:t> </a:t>
            </a:r>
            <a:r>
              <a:rPr lang="vi-VN" sz="1200" b="1">
                <a:solidFill>
                  <a:srgbClr val="404040"/>
                </a:solidFill>
                <a:latin typeface="Arial"/>
                <a:cs typeface="Arial"/>
              </a:rPr>
              <a:t>sử</a:t>
            </a:r>
            <a:r>
              <a:rPr lang="vi-VN" sz="1200" b="1" spc="-10">
                <a:solidFill>
                  <a:srgbClr val="404040"/>
                </a:solidFill>
                <a:latin typeface="Arial"/>
                <a:cs typeface="Arial"/>
              </a:rPr>
              <a:t> </a:t>
            </a:r>
            <a:r>
              <a:rPr lang="vi-VN" sz="1200" b="1" spc="-5">
                <a:solidFill>
                  <a:srgbClr val="404040"/>
                </a:solidFill>
                <a:latin typeface="Arial"/>
                <a:cs typeface="Arial"/>
              </a:rPr>
              <a:t>dụng</a:t>
            </a:r>
            <a:r>
              <a:rPr lang="vi-VN" sz="1200" b="1" spc="25">
                <a:solidFill>
                  <a:srgbClr val="404040"/>
                </a:solidFill>
                <a:latin typeface="Arial"/>
                <a:cs typeface="Arial"/>
              </a:rPr>
              <a:t> </a:t>
            </a:r>
            <a:r>
              <a:rPr lang="vi-VN" sz="1200" b="1">
                <a:solidFill>
                  <a:srgbClr val="404040"/>
                </a:solidFill>
                <a:latin typeface="Arial"/>
                <a:cs typeface="Arial"/>
              </a:rPr>
              <a:t>sản</a:t>
            </a:r>
            <a:r>
              <a:rPr lang="vi-VN" sz="1200" b="1" spc="-15">
                <a:solidFill>
                  <a:srgbClr val="404040"/>
                </a:solidFill>
                <a:latin typeface="Arial"/>
                <a:cs typeface="Arial"/>
              </a:rPr>
              <a:t> </a:t>
            </a:r>
            <a:r>
              <a:rPr lang="vi-VN" sz="1200" b="1" spc="-5">
                <a:solidFill>
                  <a:srgbClr val="404040"/>
                </a:solidFill>
                <a:latin typeface="Arial"/>
                <a:cs typeface="Arial"/>
              </a:rPr>
              <a:t>phẩm</a:t>
            </a:r>
            <a:r>
              <a:rPr lang="vi-VN" sz="1200" b="1">
                <a:solidFill>
                  <a:srgbClr val="404040"/>
                </a:solidFill>
                <a:latin typeface="Arial"/>
                <a:cs typeface="Arial"/>
              </a:rPr>
              <a:t> </a:t>
            </a:r>
            <a:r>
              <a:rPr lang="vi-VN" sz="1200" b="1" spc="-5">
                <a:solidFill>
                  <a:srgbClr val="404040"/>
                </a:solidFill>
                <a:latin typeface="Arial"/>
                <a:cs typeface="Arial"/>
              </a:rPr>
              <a:t>UD</a:t>
            </a:r>
            <a:r>
              <a:rPr lang="vi-VN" sz="1200" b="1">
                <a:solidFill>
                  <a:srgbClr val="404040"/>
                </a:solidFill>
                <a:latin typeface="Arial"/>
                <a:cs typeface="Arial"/>
              </a:rPr>
              <a:t> </a:t>
            </a:r>
            <a:r>
              <a:rPr lang="vi-VN" sz="1200" b="1" spc="-10">
                <a:solidFill>
                  <a:srgbClr val="404040"/>
                </a:solidFill>
                <a:latin typeface="Arial"/>
                <a:cs typeface="Arial"/>
              </a:rPr>
              <a:t>Trucks.</a:t>
            </a:r>
            <a:endParaRPr lang="vi-VN" sz="120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t>Đối</a:t>
            </a:r>
            <a:r>
              <a:rPr lang="en-US"/>
              <a:t> </a:t>
            </a:r>
            <a:r>
              <a:rPr lang="en-US" err="1"/>
              <a:t>với</a:t>
            </a:r>
            <a:r>
              <a:rPr lang="en-US"/>
              <a:t> </a:t>
            </a:r>
            <a:r>
              <a:rPr lang="en-US" err="1"/>
              <a:t>ngành</a:t>
            </a:r>
            <a:r>
              <a:rPr lang="en-US"/>
              <a:t> </a:t>
            </a:r>
            <a:r>
              <a:rPr lang="en-US" err="1"/>
              <a:t>vận</a:t>
            </a:r>
            <a:r>
              <a:rPr lang="en-US"/>
              <a:t> </a:t>
            </a:r>
            <a:r>
              <a:rPr lang="en-US" err="1"/>
              <a:t>tải</a:t>
            </a:r>
            <a:r>
              <a:rPr lang="en-US"/>
              <a:t>: </a:t>
            </a:r>
            <a:r>
              <a:rPr lang="vi-VN" sz="1200" b="1">
                <a:solidFill>
                  <a:srgbClr val="404040"/>
                </a:solidFill>
                <a:latin typeface="Arial"/>
                <a:cs typeface="Arial"/>
              </a:rPr>
              <a:t>Xây</a:t>
            </a:r>
            <a:r>
              <a:rPr lang="vi-VN" sz="1200" b="1" spc="-25">
                <a:solidFill>
                  <a:srgbClr val="404040"/>
                </a:solidFill>
                <a:latin typeface="Arial"/>
                <a:cs typeface="Arial"/>
              </a:rPr>
              <a:t> </a:t>
            </a:r>
            <a:r>
              <a:rPr lang="vi-VN" sz="1200" b="1" spc="-5">
                <a:solidFill>
                  <a:srgbClr val="404040"/>
                </a:solidFill>
                <a:latin typeface="Arial"/>
                <a:cs typeface="Arial"/>
              </a:rPr>
              <a:t>dựng</a:t>
            </a:r>
            <a:r>
              <a:rPr lang="vi-VN" sz="1200" b="1" spc="35">
                <a:solidFill>
                  <a:srgbClr val="404040"/>
                </a:solidFill>
                <a:latin typeface="Arial"/>
                <a:cs typeface="Arial"/>
              </a:rPr>
              <a:t> </a:t>
            </a:r>
            <a:r>
              <a:rPr lang="vi-VN" sz="1200" b="1" spc="-5">
                <a:solidFill>
                  <a:srgbClr val="404040"/>
                </a:solidFill>
                <a:latin typeface="Arial"/>
                <a:cs typeface="Arial"/>
              </a:rPr>
              <a:t>chuỗi</a:t>
            </a:r>
            <a:r>
              <a:rPr lang="vi-VN" sz="1200" b="1" spc="5">
                <a:solidFill>
                  <a:srgbClr val="404040"/>
                </a:solidFill>
                <a:latin typeface="Arial"/>
                <a:cs typeface="Arial"/>
              </a:rPr>
              <a:t> </a:t>
            </a:r>
            <a:r>
              <a:rPr lang="vi-VN" sz="1200" b="1">
                <a:solidFill>
                  <a:srgbClr val="404040"/>
                </a:solidFill>
                <a:latin typeface="Arial"/>
                <a:cs typeface="Arial"/>
              </a:rPr>
              <a:t>sản</a:t>
            </a:r>
            <a:r>
              <a:rPr lang="vi-VN" sz="1200" b="1" spc="-20">
                <a:solidFill>
                  <a:srgbClr val="404040"/>
                </a:solidFill>
                <a:latin typeface="Arial"/>
                <a:cs typeface="Arial"/>
              </a:rPr>
              <a:t> </a:t>
            </a:r>
            <a:r>
              <a:rPr lang="vi-VN" sz="1200" b="1" spc="-5">
                <a:solidFill>
                  <a:srgbClr val="404040"/>
                </a:solidFill>
                <a:latin typeface="Arial"/>
                <a:cs typeface="Arial"/>
              </a:rPr>
              <a:t>phẩm</a:t>
            </a:r>
            <a:r>
              <a:rPr lang="vi-VN" sz="1200" b="1">
                <a:solidFill>
                  <a:srgbClr val="404040"/>
                </a:solidFill>
                <a:latin typeface="Arial"/>
                <a:cs typeface="Arial"/>
              </a:rPr>
              <a:t> </a:t>
            </a:r>
            <a:r>
              <a:rPr lang="vi-VN" sz="1200" b="1" spc="-5">
                <a:solidFill>
                  <a:srgbClr val="404040"/>
                </a:solidFill>
                <a:latin typeface="Arial"/>
                <a:cs typeface="Arial"/>
              </a:rPr>
              <a:t>đa</a:t>
            </a:r>
            <a:r>
              <a:rPr lang="vi-VN" sz="1200" b="1" spc="5">
                <a:solidFill>
                  <a:srgbClr val="404040"/>
                </a:solidFill>
                <a:latin typeface="Arial"/>
                <a:cs typeface="Arial"/>
              </a:rPr>
              <a:t> </a:t>
            </a:r>
            <a:r>
              <a:rPr lang="vi-VN" sz="1200" b="1" spc="-5">
                <a:solidFill>
                  <a:srgbClr val="404040"/>
                </a:solidFill>
                <a:latin typeface="Arial"/>
                <a:cs typeface="Arial"/>
              </a:rPr>
              <a:t>dạng </a:t>
            </a:r>
            <a:r>
              <a:rPr lang="vi-VN" sz="1200" b="1">
                <a:solidFill>
                  <a:srgbClr val="404040"/>
                </a:solidFill>
                <a:latin typeface="Arial"/>
                <a:cs typeface="Arial"/>
              </a:rPr>
              <a:t>chất</a:t>
            </a:r>
            <a:r>
              <a:rPr lang="vi-VN" sz="1200" b="1" spc="-15">
                <a:solidFill>
                  <a:srgbClr val="404040"/>
                </a:solidFill>
                <a:latin typeface="Arial"/>
                <a:cs typeface="Arial"/>
              </a:rPr>
              <a:t> </a:t>
            </a:r>
            <a:r>
              <a:rPr lang="vi-VN" sz="1200" b="1" spc="-5">
                <a:solidFill>
                  <a:srgbClr val="404040"/>
                </a:solidFill>
                <a:latin typeface="Arial"/>
                <a:cs typeface="Arial"/>
              </a:rPr>
              <a:t>lượng. Đ</a:t>
            </a:r>
            <a:r>
              <a:rPr lang="vi-VN" sz="1200" b="1">
                <a:solidFill>
                  <a:srgbClr val="404040"/>
                </a:solidFill>
                <a:latin typeface="Arial"/>
                <a:cs typeface="Arial"/>
              </a:rPr>
              <a:t>áp </a:t>
            </a:r>
            <a:r>
              <a:rPr lang="vi-VN" sz="1200" b="1" spc="-5">
                <a:solidFill>
                  <a:srgbClr val="404040"/>
                </a:solidFill>
                <a:latin typeface="Arial"/>
                <a:cs typeface="Arial"/>
              </a:rPr>
              <a:t>ứng</a:t>
            </a:r>
            <a:r>
              <a:rPr lang="vi-VN" sz="1200" b="1" spc="20">
                <a:solidFill>
                  <a:srgbClr val="404040"/>
                </a:solidFill>
                <a:latin typeface="Arial"/>
                <a:cs typeface="Arial"/>
              </a:rPr>
              <a:t> </a:t>
            </a:r>
            <a:r>
              <a:rPr lang="vi-VN" sz="1200" b="1" spc="-5">
                <a:solidFill>
                  <a:srgbClr val="404040"/>
                </a:solidFill>
                <a:latin typeface="Arial"/>
                <a:cs typeface="Arial"/>
              </a:rPr>
              <a:t>mọi</a:t>
            </a:r>
            <a:r>
              <a:rPr lang="vi-VN" sz="1200" b="1" spc="15">
                <a:solidFill>
                  <a:srgbClr val="404040"/>
                </a:solidFill>
                <a:latin typeface="Arial"/>
                <a:cs typeface="Arial"/>
              </a:rPr>
              <a:t> </a:t>
            </a:r>
            <a:r>
              <a:rPr lang="vi-VN" sz="1200" b="1" spc="-5">
                <a:solidFill>
                  <a:srgbClr val="404040"/>
                </a:solidFill>
                <a:latin typeface="Arial"/>
                <a:cs typeface="Arial"/>
              </a:rPr>
              <a:t>nhu</a:t>
            </a:r>
            <a:r>
              <a:rPr lang="vi-VN" sz="1200" b="1" spc="10">
                <a:solidFill>
                  <a:srgbClr val="404040"/>
                </a:solidFill>
                <a:latin typeface="Arial"/>
                <a:cs typeface="Arial"/>
              </a:rPr>
              <a:t> </a:t>
            </a:r>
            <a:r>
              <a:rPr lang="vi-VN" sz="1200" b="1">
                <a:solidFill>
                  <a:srgbClr val="404040"/>
                </a:solidFill>
                <a:latin typeface="Arial"/>
                <a:cs typeface="Arial"/>
              </a:rPr>
              <a:t>cầu </a:t>
            </a:r>
            <a:r>
              <a:rPr lang="vi-VN" sz="1200" b="1" spc="-320">
                <a:solidFill>
                  <a:srgbClr val="404040"/>
                </a:solidFill>
                <a:latin typeface="Arial"/>
                <a:cs typeface="Arial"/>
              </a:rPr>
              <a:t> </a:t>
            </a:r>
            <a:r>
              <a:rPr lang="vi-VN" sz="1200" b="1" spc="-10">
                <a:solidFill>
                  <a:srgbClr val="404040"/>
                </a:solidFill>
                <a:latin typeface="Arial"/>
                <a:cs typeface="Arial"/>
              </a:rPr>
              <a:t>vận</a:t>
            </a:r>
            <a:r>
              <a:rPr lang="vi-VN" sz="1200" b="1" spc="5">
                <a:solidFill>
                  <a:srgbClr val="404040"/>
                </a:solidFill>
                <a:latin typeface="Arial"/>
                <a:cs typeface="Arial"/>
              </a:rPr>
              <a:t> </a:t>
            </a:r>
            <a:r>
              <a:rPr lang="vi-VN" sz="1200" b="1" spc="-10">
                <a:solidFill>
                  <a:srgbClr val="404040"/>
                </a:solidFill>
                <a:latin typeface="Arial"/>
                <a:cs typeface="Arial"/>
              </a:rPr>
              <a:t>chuyển</a:t>
            </a:r>
            <a:r>
              <a:rPr lang="vi-VN" sz="1200" b="1" spc="25">
                <a:solidFill>
                  <a:srgbClr val="404040"/>
                </a:solidFill>
                <a:latin typeface="Arial"/>
                <a:cs typeface="Arial"/>
              </a:rPr>
              <a:t> </a:t>
            </a:r>
            <a:r>
              <a:rPr lang="vi-VN" sz="1200" b="1" spc="-5">
                <a:solidFill>
                  <a:srgbClr val="404040"/>
                </a:solidFill>
                <a:latin typeface="Arial"/>
                <a:cs typeface="Arial"/>
              </a:rPr>
              <a:t>hàng</a:t>
            </a:r>
            <a:r>
              <a:rPr lang="vi-VN" sz="1200" b="1" spc="10">
                <a:solidFill>
                  <a:srgbClr val="404040"/>
                </a:solidFill>
                <a:latin typeface="Arial"/>
                <a:cs typeface="Arial"/>
              </a:rPr>
              <a:t> </a:t>
            </a:r>
            <a:r>
              <a:rPr lang="vi-VN" sz="1200" b="1" spc="-5">
                <a:solidFill>
                  <a:srgbClr val="404040"/>
                </a:solidFill>
                <a:latin typeface="Arial"/>
                <a:cs typeface="Arial"/>
              </a:rPr>
              <a:t>hoá</a:t>
            </a:r>
            <a:r>
              <a:rPr lang="vi-VN" sz="1200" b="1" spc="5">
                <a:solidFill>
                  <a:srgbClr val="404040"/>
                </a:solidFill>
                <a:latin typeface="Arial"/>
                <a:cs typeface="Arial"/>
              </a:rPr>
              <a:t> </a:t>
            </a:r>
            <a:r>
              <a:rPr lang="vi-VN" sz="1200" b="1" spc="-5">
                <a:solidFill>
                  <a:srgbClr val="404040"/>
                </a:solidFill>
                <a:latin typeface="Arial"/>
                <a:cs typeface="Arial"/>
              </a:rPr>
              <a:t>hiện</a:t>
            </a:r>
            <a:r>
              <a:rPr lang="vi-VN" sz="1200" b="1">
                <a:solidFill>
                  <a:srgbClr val="404040"/>
                </a:solidFill>
                <a:latin typeface="Arial"/>
                <a:cs typeface="Arial"/>
              </a:rPr>
              <a:t> đại.</a:t>
            </a:r>
            <a:endParaRPr lang="vi-VN" sz="1200">
              <a:latin typeface="Arial"/>
              <a:cs typeface="Arial"/>
            </a:endParaRPr>
          </a:p>
          <a:p>
            <a:pPr marL="12700">
              <a:lnSpc>
                <a:spcPct val="100000"/>
              </a:lnSpc>
              <a:spcBef>
                <a:spcPts val="385"/>
              </a:spcBef>
            </a:pPr>
            <a:r>
              <a:rPr lang="en-US" err="1"/>
              <a:t>Đối</a:t>
            </a:r>
            <a:r>
              <a:rPr lang="en-US"/>
              <a:t> </a:t>
            </a:r>
            <a:r>
              <a:rPr lang="en-US" err="1"/>
              <a:t>với</a:t>
            </a:r>
            <a:r>
              <a:rPr lang="en-US"/>
              <a:t> </a:t>
            </a:r>
            <a:r>
              <a:rPr lang="en-US" err="1"/>
              <a:t>nhân</a:t>
            </a:r>
            <a:r>
              <a:rPr lang="en-US"/>
              <a:t> </a:t>
            </a:r>
            <a:r>
              <a:rPr lang="en-US" err="1"/>
              <a:t>viên</a:t>
            </a:r>
            <a:r>
              <a:rPr lang="en-US"/>
              <a:t>: </a:t>
            </a:r>
            <a:r>
              <a:rPr lang="vi-VN" sz="1200" b="1">
                <a:solidFill>
                  <a:srgbClr val="404040"/>
                </a:solidFill>
                <a:latin typeface="Arial"/>
                <a:cs typeface="Arial"/>
              </a:rPr>
              <a:t>Xây</a:t>
            </a:r>
            <a:r>
              <a:rPr lang="vi-VN" sz="1200" b="1" spc="-25">
                <a:solidFill>
                  <a:srgbClr val="404040"/>
                </a:solidFill>
                <a:latin typeface="Arial"/>
                <a:cs typeface="Arial"/>
              </a:rPr>
              <a:t> </a:t>
            </a:r>
            <a:r>
              <a:rPr lang="vi-VN" sz="1200" b="1" spc="-5">
                <a:solidFill>
                  <a:srgbClr val="404040"/>
                </a:solidFill>
                <a:latin typeface="Arial"/>
                <a:cs typeface="Arial"/>
              </a:rPr>
              <a:t>dựng</a:t>
            </a:r>
            <a:r>
              <a:rPr lang="vi-VN" sz="1200" b="1" spc="35">
                <a:solidFill>
                  <a:srgbClr val="404040"/>
                </a:solidFill>
                <a:latin typeface="Arial"/>
                <a:cs typeface="Arial"/>
              </a:rPr>
              <a:t> </a:t>
            </a:r>
            <a:r>
              <a:rPr lang="vi-VN" sz="1200" b="1" spc="-5">
                <a:solidFill>
                  <a:srgbClr val="404040"/>
                </a:solidFill>
                <a:latin typeface="Arial"/>
                <a:cs typeface="Arial"/>
              </a:rPr>
              <a:t>đội</a:t>
            </a:r>
            <a:r>
              <a:rPr lang="vi-VN" sz="1200" b="1" spc="15">
                <a:solidFill>
                  <a:srgbClr val="404040"/>
                </a:solidFill>
                <a:latin typeface="Arial"/>
                <a:cs typeface="Arial"/>
              </a:rPr>
              <a:t> </a:t>
            </a:r>
            <a:r>
              <a:rPr lang="vi-VN" sz="1200" b="1" spc="-5">
                <a:solidFill>
                  <a:srgbClr val="404040"/>
                </a:solidFill>
                <a:latin typeface="Arial"/>
                <a:cs typeface="Arial"/>
              </a:rPr>
              <a:t>ngũ</a:t>
            </a:r>
            <a:r>
              <a:rPr lang="vi-VN" sz="1200" b="1" spc="10">
                <a:solidFill>
                  <a:srgbClr val="404040"/>
                </a:solidFill>
                <a:latin typeface="Arial"/>
                <a:cs typeface="Arial"/>
              </a:rPr>
              <a:t> </a:t>
            </a:r>
            <a:r>
              <a:rPr lang="vi-VN" sz="1200" b="1" spc="-5">
                <a:solidFill>
                  <a:srgbClr val="404040"/>
                </a:solidFill>
                <a:latin typeface="Arial"/>
                <a:cs typeface="Arial"/>
              </a:rPr>
              <a:t>nhân</a:t>
            </a:r>
            <a:r>
              <a:rPr lang="vi-VN" sz="1200" b="1" spc="10">
                <a:solidFill>
                  <a:srgbClr val="404040"/>
                </a:solidFill>
                <a:latin typeface="Arial"/>
                <a:cs typeface="Arial"/>
              </a:rPr>
              <a:t> </a:t>
            </a:r>
            <a:r>
              <a:rPr lang="vi-VN" sz="1200" b="1">
                <a:solidFill>
                  <a:srgbClr val="404040"/>
                </a:solidFill>
                <a:latin typeface="Arial"/>
                <a:cs typeface="Arial"/>
              </a:rPr>
              <a:t>sự</a:t>
            </a:r>
            <a:r>
              <a:rPr lang="vi-VN" sz="1200" b="1" spc="-5">
                <a:solidFill>
                  <a:srgbClr val="404040"/>
                </a:solidFill>
                <a:latin typeface="Arial"/>
                <a:cs typeface="Arial"/>
              </a:rPr>
              <a:t> </a:t>
            </a:r>
            <a:r>
              <a:rPr lang="vi-VN" sz="1200" b="1" spc="-10">
                <a:solidFill>
                  <a:srgbClr val="404040"/>
                </a:solidFill>
                <a:latin typeface="Arial"/>
                <a:cs typeface="Arial"/>
              </a:rPr>
              <a:t>chuyên</a:t>
            </a:r>
            <a:r>
              <a:rPr lang="vi-VN" sz="1200" b="1" spc="25">
                <a:solidFill>
                  <a:srgbClr val="404040"/>
                </a:solidFill>
                <a:latin typeface="Arial"/>
                <a:cs typeface="Arial"/>
              </a:rPr>
              <a:t> </a:t>
            </a:r>
            <a:r>
              <a:rPr lang="vi-VN" sz="1200" b="1" spc="-5">
                <a:solidFill>
                  <a:srgbClr val="404040"/>
                </a:solidFill>
                <a:latin typeface="Arial"/>
                <a:cs typeface="Arial"/>
              </a:rPr>
              <a:t>nghiệp,</a:t>
            </a:r>
            <a:r>
              <a:rPr lang="vi-VN" sz="1200" b="1" spc="25">
                <a:solidFill>
                  <a:srgbClr val="404040"/>
                </a:solidFill>
                <a:latin typeface="Arial"/>
                <a:cs typeface="Arial"/>
              </a:rPr>
              <a:t> </a:t>
            </a:r>
            <a:r>
              <a:rPr lang="vi-VN" sz="1200" b="1" spc="-5">
                <a:solidFill>
                  <a:srgbClr val="404040"/>
                </a:solidFill>
                <a:latin typeface="Arial"/>
                <a:cs typeface="Arial"/>
              </a:rPr>
              <a:t>tận</a:t>
            </a:r>
            <a:r>
              <a:rPr lang="vi-VN" sz="1200" b="1">
                <a:solidFill>
                  <a:srgbClr val="404040"/>
                </a:solidFill>
                <a:latin typeface="Arial"/>
                <a:cs typeface="Arial"/>
              </a:rPr>
              <a:t> </a:t>
            </a:r>
            <a:r>
              <a:rPr lang="vi-VN" sz="1200" b="1" spc="-5">
                <a:solidFill>
                  <a:srgbClr val="404040"/>
                </a:solidFill>
                <a:latin typeface="Arial"/>
                <a:cs typeface="Arial"/>
              </a:rPr>
              <a:t>tâm,</a:t>
            </a:r>
            <a:r>
              <a:rPr lang="vi-VN" sz="1200" b="1" spc="-10">
                <a:solidFill>
                  <a:srgbClr val="404040"/>
                </a:solidFill>
                <a:latin typeface="Arial"/>
                <a:cs typeface="Arial"/>
              </a:rPr>
              <a:t> </a:t>
            </a:r>
            <a:r>
              <a:rPr lang="vi-VN" sz="1200" b="1" spc="-5">
                <a:solidFill>
                  <a:srgbClr val="404040"/>
                </a:solidFill>
                <a:latin typeface="Arial"/>
                <a:cs typeface="Arial"/>
              </a:rPr>
              <a:t>hướng</a:t>
            </a:r>
            <a:r>
              <a:rPr lang="vi-VN" sz="1200" b="1" spc="35">
                <a:solidFill>
                  <a:srgbClr val="404040"/>
                </a:solidFill>
                <a:latin typeface="Arial"/>
                <a:cs typeface="Arial"/>
              </a:rPr>
              <a:t> </a:t>
            </a:r>
            <a:r>
              <a:rPr lang="vi-VN" sz="1200" b="1">
                <a:solidFill>
                  <a:srgbClr val="404040"/>
                </a:solidFill>
                <a:latin typeface="Arial"/>
                <a:cs typeface="Arial"/>
              </a:rPr>
              <a:t>đến </a:t>
            </a:r>
            <a:r>
              <a:rPr lang="vi-VN" sz="1200" b="1" spc="-5">
                <a:solidFill>
                  <a:srgbClr val="404040"/>
                </a:solidFill>
                <a:latin typeface="Arial"/>
                <a:cs typeface="Arial"/>
              </a:rPr>
              <a:t>phục</a:t>
            </a:r>
            <a:r>
              <a:rPr lang="vi-VN" sz="1200" b="1" spc="5">
                <a:solidFill>
                  <a:srgbClr val="404040"/>
                </a:solidFill>
                <a:latin typeface="Arial"/>
                <a:cs typeface="Arial"/>
              </a:rPr>
              <a:t> </a:t>
            </a:r>
            <a:r>
              <a:rPr lang="vi-VN" sz="1200" b="1" spc="-20">
                <a:solidFill>
                  <a:srgbClr val="404040"/>
                </a:solidFill>
                <a:latin typeface="Arial"/>
                <a:cs typeface="Arial"/>
              </a:rPr>
              <a:t>vụ</a:t>
            </a:r>
            <a:r>
              <a:rPr lang="en-US" sz="1200" b="1" spc="-20">
                <a:solidFill>
                  <a:srgbClr val="404040"/>
                </a:solidFill>
                <a:latin typeface="Arial"/>
                <a:cs typeface="Arial"/>
              </a:rPr>
              <a:t> </a:t>
            </a:r>
            <a:r>
              <a:rPr lang="vi-VN" sz="1200" b="1" spc="-5">
                <a:solidFill>
                  <a:srgbClr val="404040"/>
                </a:solidFill>
                <a:latin typeface="Arial"/>
                <a:cs typeface="Arial"/>
              </a:rPr>
              <a:t>khách</a:t>
            </a:r>
            <a:r>
              <a:rPr lang="vi-VN" sz="1200" b="1" spc="-20">
                <a:solidFill>
                  <a:srgbClr val="404040"/>
                </a:solidFill>
                <a:latin typeface="Arial"/>
                <a:cs typeface="Arial"/>
              </a:rPr>
              <a:t> </a:t>
            </a:r>
            <a:r>
              <a:rPr lang="vi-VN" sz="1200" b="1" spc="-5">
                <a:solidFill>
                  <a:srgbClr val="404040"/>
                </a:solidFill>
                <a:latin typeface="Arial"/>
                <a:cs typeface="Arial"/>
              </a:rPr>
              <a:t>hàng </a:t>
            </a:r>
            <a:r>
              <a:rPr lang="vi-VN" sz="1200" b="1">
                <a:solidFill>
                  <a:srgbClr val="404040"/>
                </a:solidFill>
                <a:latin typeface="Arial"/>
                <a:cs typeface="Arial"/>
              </a:rPr>
              <a:t>hài</a:t>
            </a:r>
            <a:r>
              <a:rPr lang="vi-VN" sz="1200" b="1" spc="-5">
                <a:solidFill>
                  <a:srgbClr val="404040"/>
                </a:solidFill>
                <a:latin typeface="Arial"/>
                <a:cs typeface="Arial"/>
              </a:rPr>
              <a:t> lòng</a:t>
            </a:r>
            <a:r>
              <a:rPr lang="vi-VN" sz="1200" b="1" spc="15">
                <a:solidFill>
                  <a:srgbClr val="404040"/>
                </a:solidFill>
                <a:latin typeface="Arial"/>
                <a:cs typeface="Arial"/>
              </a:rPr>
              <a:t> </a:t>
            </a:r>
            <a:r>
              <a:rPr lang="vi-VN" sz="1200" b="1">
                <a:solidFill>
                  <a:srgbClr val="404040"/>
                </a:solidFill>
                <a:latin typeface="Arial"/>
                <a:cs typeface="Arial"/>
              </a:rPr>
              <a:t>cao</a:t>
            </a:r>
            <a:r>
              <a:rPr lang="vi-VN" sz="1200" b="1" spc="-20">
                <a:solidFill>
                  <a:srgbClr val="404040"/>
                </a:solidFill>
                <a:latin typeface="Arial"/>
                <a:cs typeface="Arial"/>
              </a:rPr>
              <a:t> </a:t>
            </a:r>
            <a:r>
              <a:rPr lang="vi-VN" sz="1200" b="1" spc="-5">
                <a:solidFill>
                  <a:srgbClr val="404040"/>
                </a:solidFill>
                <a:latin typeface="Arial"/>
                <a:cs typeface="Arial"/>
              </a:rPr>
              <a:t>nhất.</a:t>
            </a:r>
            <a:r>
              <a:rPr lang="en-US" sz="1200" b="1" spc="-5">
                <a:solidFill>
                  <a:srgbClr val="404040"/>
                </a:solidFill>
                <a:latin typeface="Arial"/>
                <a:cs typeface="Arial"/>
              </a:rPr>
              <a:t> </a:t>
            </a:r>
            <a:r>
              <a:rPr lang="vi-VN" sz="1200" b="1">
                <a:solidFill>
                  <a:srgbClr val="404040"/>
                </a:solidFill>
                <a:latin typeface="Arial"/>
                <a:cs typeface="Arial"/>
              </a:rPr>
              <a:t>Gắn kết</a:t>
            </a:r>
            <a:r>
              <a:rPr lang="vi-VN" sz="1200" b="1" spc="-15">
                <a:solidFill>
                  <a:srgbClr val="404040"/>
                </a:solidFill>
                <a:latin typeface="Arial"/>
                <a:cs typeface="Arial"/>
              </a:rPr>
              <a:t> </a:t>
            </a:r>
            <a:r>
              <a:rPr lang="vi-VN" sz="1200" b="1" spc="-5">
                <a:solidFill>
                  <a:srgbClr val="404040"/>
                </a:solidFill>
                <a:latin typeface="Arial"/>
                <a:cs typeface="Arial"/>
              </a:rPr>
              <a:t>nhân</a:t>
            </a:r>
            <a:r>
              <a:rPr lang="vi-VN" sz="1200" b="1">
                <a:solidFill>
                  <a:srgbClr val="404040"/>
                </a:solidFill>
                <a:latin typeface="Arial"/>
                <a:cs typeface="Arial"/>
              </a:rPr>
              <a:t> </a:t>
            </a:r>
            <a:r>
              <a:rPr lang="vi-VN" sz="1200" b="1" spc="-5">
                <a:solidFill>
                  <a:srgbClr val="404040"/>
                </a:solidFill>
                <a:latin typeface="Arial"/>
                <a:cs typeface="Arial"/>
              </a:rPr>
              <a:t>sự,</a:t>
            </a:r>
            <a:r>
              <a:rPr lang="vi-VN" sz="1200" b="1" spc="15">
                <a:solidFill>
                  <a:srgbClr val="404040"/>
                </a:solidFill>
                <a:latin typeface="Arial"/>
                <a:cs typeface="Arial"/>
              </a:rPr>
              <a:t> </a:t>
            </a:r>
            <a:r>
              <a:rPr lang="vi-VN" sz="1200" b="1" spc="-5">
                <a:solidFill>
                  <a:srgbClr val="404040"/>
                </a:solidFill>
                <a:latin typeface="Arial"/>
                <a:cs typeface="Arial"/>
              </a:rPr>
              <a:t>hỗ</a:t>
            </a:r>
            <a:r>
              <a:rPr lang="vi-VN" sz="1200" b="1" spc="10">
                <a:solidFill>
                  <a:srgbClr val="404040"/>
                </a:solidFill>
                <a:latin typeface="Arial"/>
                <a:cs typeface="Arial"/>
              </a:rPr>
              <a:t> </a:t>
            </a:r>
            <a:r>
              <a:rPr lang="vi-VN" sz="1200" b="1" spc="-5">
                <a:solidFill>
                  <a:srgbClr val="404040"/>
                </a:solidFill>
                <a:latin typeface="Arial"/>
                <a:cs typeface="Arial"/>
              </a:rPr>
              <a:t>trợ</a:t>
            </a:r>
            <a:r>
              <a:rPr lang="vi-VN" sz="1200" b="1">
                <a:solidFill>
                  <a:srgbClr val="404040"/>
                </a:solidFill>
                <a:latin typeface="Arial"/>
                <a:cs typeface="Arial"/>
              </a:rPr>
              <a:t> lẫn </a:t>
            </a:r>
            <a:r>
              <a:rPr lang="vi-VN" sz="1200" b="1" spc="-5">
                <a:solidFill>
                  <a:srgbClr val="404040"/>
                </a:solidFill>
                <a:latin typeface="Arial"/>
                <a:cs typeface="Arial"/>
              </a:rPr>
              <a:t>nhau</a:t>
            </a:r>
            <a:r>
              <a:rPr lang="vi-VN" sz="1200" b="1">
                <a:solidFill>
                  <a:srgbClr val="404040"/>
                </a:solidFill>
                <a:latin typeface="Arial"/>
                <a:cs typeface="Arial"/>
              </a:rPr>
              <a:t> </a:t>
            </a:r>
            <a:r>
              <a:rPr lang="vi-VN" sz="1200" b="1" spc="-5">
                <a:solidFill>
                  <a:srgbClr val="404040"/>
                </a:solidFill>
                <a:latin typeface="Arial"/>
                <a:cs typeface="Arial"/>
              </a:rPr>
              <a:t>trong</a:t>
            </a:r>
            <a:r>
              <a:rPr lang="vi-VN" sz="1200" b="1" spc="25">
                <a:solidFill>
                  <a:srgbClr val="404040"/>
                </a:solidFill>
                <a:latin typeface="Arial"/>
                <a:cs typeface="Arial"/>
              </a:rPr>
              <a:t> </a:t>
            </a:r>
            <a:r>
              <a:rPr lang="vi-VN" sz="1200" b="1" spc="-5">
                <a:solidFill>
                  <a:srgbClr val="404040"/>
                </a:solidFill>
                <a:latin typeface="Arial"/>
                <a:cs typeface="Arial"/>
              </a:rPr>
              <a:t>công</a:t>
            </a:r>
            <a:r>
              <a:rPr lang="vi-VN" sz="1200" b="1">
                <a:solidFill>
                  <a:srgbClr val="404040"/>
                </a:solidFill>
                <a:latin typeface="Arial"/>
                <a:cs typeface="Arial"/>
              </a:rPr>
              <a:t> </a:t>
            </a:r>
            <a:r>
              <a:rPr lang="vi-VN" sz="1200" b="1" spc="-5">
                <a:solidFill>
                  <a:srgbClr val="404040"/>
                </a:solidFill>
                <a:latin typeface="Arial"/>
                <a:cs typeface="Arial"/>
              </a:rPr>
              <a:t>việc</a:t>
            </a:r>
            <a:r>
              <a:rPr lang="vi-VN" sz="1200" b="1" spc="5">
                <a:solidFill>
                  <a:srgbClr val="404040"/>
                </a:solidFill>
                <a:latin typeface="Arial"/>
                <a:cs typeface="Arial"/>
              </a:rPr>
              <a:t> </a:t>
            </a:r>
            <a:r>
              <a:rPr lang="vi-VN" sz="1200" b="1" spc="-10">
                <a:solidFill>
                  <a:srgbClr val="404040"/>
                </a:solidFill>
                <a:latin typeface="Arial"/>
                <a:cs typeface="Arial"/>
              </a:rPr>
              <a:t>và</a:t>
            </a:r>
            <a:r>
              <a:rPr lang="vi-VN" sz="1200" b="1" spc="15">
                <a:solidFill>
                  <a:srgbClr val="404040"/>
                </a:solidFill>
                <a:latin typeface="Arial"/>
                <a:cs typeface="Arial"/>
              </a:rPr>
              <a:t> </a:t>
            </a:r>
            <a:r>
              <a:rPr lang="vi-VN" sz="1200" b="1" spc="-5">
                <a:solidFill>
                  <a:srgbClr val="404040"/>
                </a:solidFill>
                <a:latin typeface="Arial"/>
                <a:cs typeface="Arial"/>
              </a:rPr>
              <a:t>cuộc sống. </a:t>
            </a:r>
            <a:r>
              <a:rPr lang="vi-VN" sz="1200" b="1">
                <a:solidFill>
                  <a:srgbClr val="404040"/>
                </a:solidFill>
                <a:latin typeface="Arial"/>
                <a:cs typeface="Arial"/>
              </a:rPr>
              <a:t> </a:t>
            </a:r>
            <a:r>
              <a:rPr lang="vi-VN" sz="1200" b="1" spc="-5">
                <a:solidFill>
                  <a:srgbClr val="404040"/>
                </a:solidFill>
                <a:latin typeface="Arial"/>
                <a:cs typeface="Arial"/>
              </a:rPr>
              <a:t>Nâng</a:t>
            </a:r>
            <a:r>
              <a:rPr lang="vi-VN" sz="1200" b="1">
                <a:solidFill>
                  <a:srgbClr val="404040"/>
                </a:solidFill>
                <a:latin typeface="Arial"/>
                <a:cs typeface="Arial"/>
              </a:rPr>
              <a:t> cao</a:t>
            </a:r>
            <a:r>
              <a:rPr lang="vi-VN" sz="1200" b="1" spc="-15">
                <a:solidFill>
                  <a:srgbClr val="404040"/>
                </a:solidFill>
                <a:latin typeface="Arial"/>
                <a:cs typeface="Arial"/>
              </a:rPr>
              <a:t> </a:t>
            </a:r>
            <a:r>
              <a:rPr lang="vi-VN" sz="1200" b="1" spc="-5">
                <a:solidFill>
                  <a:srgbClr val="404040"/>
                </a:solidFill>
                <a:latin typeface="Arial"/>
                <a:cs typeface="Arial"/>
              </a:rPr>
              <a:t>đời</a:t>
            </a:r>
            <a:r>
              <a:rPr lang="vi-VN" sz="1200" b="1" spc="15">
                <a:solidFill>
                  <a:srgbClr val="404040"/>
                </a:solidFill>
                <a:latin typeface="Arial"/>
                <a:cs typeface="Arial"/>
              </a:rPr>
              <a:t> </a:t>
            </a:r>
            <a:r>
              <a:rPr lang="vi-VN" sz="1200" b="1" spc="-5">
                <a:solidFill>
                  <a:srgbClr val="404040"/>
                </a:solidFill>
                <a:latin typeface="Arial"/>
                <a:cs typeface="Arial"/>
              </a:rPr>
              <a:t>sống</a:t>
            </a:r>
            <a:r>
              <a:rPr lang="vi-VN" sz="1200" b="1">
                <a:solidFill>
                  <a:srgbClr val="404040"/>
                </a:solidFill>
                <a:latin typeface="Arial"/>
                <a:cs typeface="Arial"/>
              </a:rPr>
              <a:t> cán</a:t>
            </a:r>
            <a:r>
              <a:rPr lang="vi-VN" sz="1200" b="1" spc="-10">
                <a:solidFill>
                  <a:srgbClr val="404040"/>
                </a:solidFill>
                <a:latin typeface="Arial"/>
                <a:cs typeface="Arial"/>
              </a:rPr>
              <a:t> </a:t>
            </a:r>
            <a:r>
              <a:rPr lang="vi-VN" sz="1200" b="1" spc="-5">
                <a:solidFill>
                  <a:srgbClr val="404040"/>
                </a:solidFill>
                <a:latin typeface="Arial"/>
                <a:cs typeface="Arial"/>
              </a:rPr>
              <a:t>bộ</a:t>
            </a:r>
            <a:r>
              <a:rPr lang="vi-VN" sz="1200" b="1" spc="10">
                <a:solidFill>
                  <a:srgbClr val="404040"/>
                </a:solidFill>
                <a:latin typeface="Arial"/>
                <a:cs typeface="Arial"/>
              </a:rPr>
              <a:t> </a:t>
            </a:r>
            <a:r>
              <a:rPr lang="vi-VN" sz="1200" b="1" spc="-5">
                <a:solidFill>
                  <a:srgbClr val="404040"/>
                </a:solidFill>
                <a:latin typeface="Arial"/>
                <a:cs typeface="Arial"/>
              </a:rPr>
              <a:t>nhân</a:t>
            </a:r>
            <a:r>
              <a:rPr lang="vi-VN" sz="1200" b="1" spc="10">
                <a:solidFill>
                  <a:srgbClr val="404040"/>
                </a:solidFill>
                <a:latin typeface="Arial"/>
                <a:cs typeface="Arial"/>
              </a:rPr>
              <a:t> </a:t>
            </a:r>
            <a:r>
              <a:rPr lang="vi-VN" sz="1200" b="1" spc="-5">
                <a:solidFill>
                  <a:srgbClr val="404040"/>
                </a:solidFill>
                <a:latin typeface="Arial"/>
                <a:cs typeface="Arial"/>
              </a:rPr>
              <a:t>viên,</a:t>
            </a:r>
            <a:r>
              <a:rPr lang="vi-VN" sz="1200" b="1" spc="15">
                <a:solidFill>
                  <a:srgbClr val="404040"/>
                </a:solidFill>
                <a:latin typeface="Arial"/>
                <a:cs typeface="Arial"/>
              </a:rPr>
              <a:t> </a:t>
            </a:r>
            <a:r>
              <a:rPr lang="vi-VN" sz="1200" b="1" spc="-5">
                <a:solidFill>
                  <a:srgbClr val="404040"/>
                </a:solidFill>
                <a:latin typeface="Arial"/>
                <a:cs typeface="Arial"/>
              </a:rPr>
              <a:t>tạo</a:t>
            </a:r>
            <a:r>
              <a:rPr lang="vi-VN" sz="1200" b="1" spc="10">
                <a:solidFill>
                  <a:srgbClr val="404040"/>
                </a:solidFill>
                <a:latin typeface="Arial"/>
                <a:cs typeface="Arial"/>
              </a:rPr>
              <a:t> </a:t>
            </a:r>
            <a:r>
              <a:rPr lang="vi-VN" sz="1200" b="1">
                <a:solidFill>
                  <a:srgbClr val="404040"/>
                </a:solidFill>
                <a:latin typeface="Arial"/>
                <a:cs typeface="Arial"/>
              </a:rPr>
              <a:t>cơ</a:t>
            </a:r>
            <a:r>
              <a:rPr lang="vi-VN" sz="1200" b="1" spc="-10">
                <a:solidFill>
                  <a:srgbClr val="404040"/>
                </a:solidFill>
                <a:latin typeface="Arial"/>
                <a:cs typeface="Arial"/>
              </a:rPr>
              <a:t> </a:t>
            </a:r>
            <a:r>
              <a:rPr lang="vi-VN" sz="1200" b="1" spc="-5">
                <a:solidFill>
                  <a:srgbClr val="404040"/>
                </a:solidFill>
                <a:latin typeface="Arial"/>
                <a:cs typeface="Arial"/>
              </a:rPr>
              <a:t>hội</a:t>
            </a:r>
            <a:r>
              <a:rPr lang="vi-VN" sz="1200" b="1" spc="15">
                <a:solidFill>
                  <a:srgbClr val="404040"/>
                </a:solidFill>
                <a:latin typeface="Arial"/>
                <a:cs typeface="Arial"/>
              </a:rPr>
              <a:t> </a:t>
            </a:r>
            <a:r>
              <a:rPr lang="vi-VN" sz="1200" b="1" spc="-5">
                <a:solidFill>
                  <a:srgbClr val="404040"/>
                </a:solidFill>
                <a:latin typeface="Arial"/>
                <a:cs typeface="Arial"/>
              </a:rPr>
              <a:t>phát triển</a:t>
            </a:r>
            <a:r>
              <a:rPr lang="vi-VN" sz="1200" b="1">
                <a:solidFill>
                  <a:srgbClr val="404040"/>
                </a:solidFill>
                <a:latin typeface="Arial"/>
                <a:cs typeface="Arial"/>
              </a:rPr>
              <a:t> </a:t>
            </a:r>
            <a:r>
              <a:rPr lang="vi-VN" sz="1200" b="1" spc="-5">
                <a:solidFill>
                  <a:srgbClr val="404040"/>
                </a:solidFill>
                <a:latin typeface="Arial"/>
                <a:cs typeface="Arial"/>
              </a:rPr>
              <a:t>năng</a:t>
            </a:r>
            <a:r>
              <a:rPr lang="vi-VN" sz="1200" b="1" spc="10">
                <a:solidFill>
                  <a:srgbClr val="404040"/>
                </a:solidFill>
                <a:latin typeface="Arial"/>
                <a:cs typeface="Arial"/>
              </a:rPr>
              <a:t> </a:t>
            </a:r>
            <a:r>
              <a:rPr lang="vi-VN" sz="1200" b="1" spc="-5">
                <a:solidFill>
                  <a:srgbClr val="404040"/>
                </a:solidFill>
                <a:latin typeface="Arial"/>
                <a:cs typeface="Arial"/>
              </a:rPr>
              <a:t>lực </a:t>
            </a:r>
            <a:r>
              <a:rPr lang="vi-VN" sz="1200" b="1" spc="-315">
                <a:solidFill>
                  <a:srgbClr val="404040"/>
                </a:solidFill>
                <a:latin typeface="Arial"/>
                <a:cs typeface="Arial"/>
              </a:rPr>
              <a:t> </a:t>
            </a:r>
            <a:r>
              <a:rPr lang="vi-VN" sz="1200" b="1" spc="-5">
                <a:solidFill>
                  <a:srgbClr val="404040"/>
                </a:solidFill>
                <a:latin typeface="Arial"/>
                <a:cs typeface="Arial"/>
              </a:rPr>
              <a:t>nghiệp</a:t>
            </a:r>
            <a:r>
              <a:rPr lang="vi-VN" sz="1200" b="1" spc="5">
                <a:solidFill>
                  <a:srgbClr val="404040"/>
                </a:solidFill>
                <a:latin typeface="Arial"/>
                <a:cs typeface="Arial"/>
              </a:rPr>
              <a:t> </a:t>
            </a:r>
            <a:r>
              <a:rPr lang="vi-VN" sz="1200" b="1" spc="-10">
                <a:solidFill>
                  <a:srgbClr val="404040"/>
                </a:solidFill>
                <a:latin typeface="Arial"/>
                <a:cs typeface="Arial"/>
              </a:rPr>
              <a:t>vụ</a:t>
            </a:r>
            <a:r>
              <a:rPr lang="vi-VN" sz="1200" b="1" spc="25">
                <a:solidFill>
                  <a:srgbClr val="404040"/>
                </a:solidFill>
                <a:latin typeface="Arial"/>
                <a:cs typeface="Arial"/>
              </a:rPr>
              <a:t> </a:t>
            </a:r>
            <a:r>
              <a:rPr lang="vi-VN" sz="1200" b="1" spc="-10">
                <a:solidFill>
                  <a:srgbClr val="404040"/>
                </a:solidFill>
                <a:latin typeface="Arial"/>
                <a:cs typeface="Arial"/>
              </a:rPr>
              <a:t>và</a:t>
            </a:r>
            <a:r>
              <a:rPr lang="vi-VN" sz="1200" b="1" spc="15">
                <a:solidFill>
                  <a:srgbClr val="404040"/>
                </a:solidFill>
                <a:latin typeface="Arial"/>
                <a:cs typeface="Arial"/>
              </a:rPr>
              <a:t> </a:t>
            </a:r>
            <a:r>
              <a:rPr lang="vi-VN" sz="1200" b="1" spc="-5">
                <a:solidFill>
                  <a:srgbClr val="404040"/>
                </a:solidFill>
                <a:latin typeface="Arial"/>
                <a:cs typeface="Arial"/>
              </a:rPr>
              <a:t>thăng</a:t>
            </a:r>
            <a:r>
              <a:rPr lang="vi-VN" sz="1200" b="1" spc="10">
                <a:solidFill>
                  <a:srgbClr val="404040"/>
                </a:solidFill>
                <a:latin typeface="Arial"/>
                <a:cs typeface="Arial"/>
              </a:rPr>
              <a:t> </a:t>
            </a:r>
            <a:r>
              <a:rPr lang="vi-VN" sz="1200" b="1" spc="-5">
                <a:solidFill>
                  <a:srgbClr val="404040"/>
                </a:solidFill>
                <a:latin typeface="Arial"/>
                <a:cs typeface="Arial"/>
              </a:rPr>
              <a:t>tiến.</a:t>
            </a:r>
            <a:endParaRPr lang="vi-VN" sz="120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t>Đối</a:t>
            </a:r>
            <a:r>
              <a:rPr lang="en-US"/>
              <a:t> </a:t>
            </a:r>
            <a:r>
              <a:rPr lang="en-US" err="1"/>
              <a:t>với</a:t>
            </a:r>
            <a:r>
              <a:rPr lang="en-US"/>
              <a:t> </a:t>
            </a:r>
            <a:r>
              <a:rPr lang="en-US" err="1"/>
              <a:t>cộng</a:t>
            </a:r>
            <a:r>
              <a:rPr lang="en-US"/>
              <a:t> </a:t>
            </a:r>
            <a:r>
              <a:rPr lang="en-US" err="1"/>
              <a:t>đồng</a:t>
            </a:r>
            <a:r>
              <a:rPr lang="en-US"/>
              <a:t>: </a:t>
            </a:r>
            <a:r>
              <a:rPr lang="vi-VN" sz="1200" b="1" spc="-5">
                <a:solidFill>
                  <a:srgbClr val="404040"/>
                </a:solidFill>
                <a:latin typeface="Arial"/>
                <a:cs typeface="Arial"/>
              </a:rPr>
              <a:t>Tổ</a:t>
            </a:r>
            <a:r>
              <a:rPr lang="vi-VN" sz="1200" b="1" spc="10">
                <a:solidFill>
                  <a:srgbClr val="404040"/>
                </a:solidFill>
                <a:latin typeface="Arial"/>
                <a:cs typeface="Arial"/>
              </a:rPr>
              <a:t> </a:t>
            </a:r>
            <a:r>
              <a:rPr lang="vi-VN" sz="1200" b="1" spc="-5">
                <a:solidFill>
                  <a:srgbClr val="404040"/>
                </a:solidFill>
                <a:latin typeface="Arial"/>
                <a:cs typeface="Arial"/>
              </a:rPr>
              <a:t>chức</a:t>
            </a:r>
            <a:r>
              <a:rPr lang="vi-VN" sz="1200" b="1" spc="10">
                <a:solidFill>
                  <a:srgbClr val="404040"/>
                </a:solidFill>
                <a:latin typeface="Arial"/>
                <a:cs typeface="Arial"/>
              </a:rPr>
              <a:t> </a:t>
            </a:r>
            <a:r>
              <a:rPr lang="vi-VN" sz="1200" b="1" spc="-5">
                <a:solidFill>
                  <a:srgbClr val="404040"/>
                </a:solidFill>
                <a:latin typeface="Arial"/>
                <a:cs typeface="Arial"/>
              </a:rPr>
              <a:t>hoạt</a:t>
            </a:r>
            <a:r>
              <a:rPr lang="vi-VN" sz="1200" b="1" spc="10">
                <a:solidFill>
                  <a:srgbClr val="404040"/>
                </a:solidFill>
                <a:latin typeface="Arial"/>
                <a:cs typeface="Arial"/>
              </a:rPr>
              <a:t> </a:t>
            </a:r>
            <a:r>
              <a:rPr lang="vi-VN" sz="1200" b="1" spc="-5">
                <a:solidFill>
                  <a:srgbClr val="404040"/>
                </a:solidFill>
                <a:latin typeface="Arial"/>
                <a:cs typeface="Arial"/>
              </a:rPr>
              <a:t>động</a:t>
            </a:r>
            <a:r>
              <a:rPr lang="vi-VN" sz="1200" b="1" spc="15">
                <a:solidFill>
                  <a:srgbClr val="404040"/>
                </a:solidFill>
                <a:latin typeface="Arial"/>
                <a:cs typeface="Arial"/>
              </a:rPr>
              <a:t> </a:t>
            </a:r>
            <a:r>
              <a:rPr lang="vi-VN" sz="1200" b="1" spc="-5">
                <a:solidFill>
                  <a:srgbClr val="404040"/>
                </a:solidFill>
                <a:latin typeface="Arial"/>
                <a:cs typeface="Arial"/>
              </a:rPr>
              <a:t>kinh</a:t>
            </a:r>
            <a:r>
              <a:rPr lang="vi-VN" sz="1200" b="1" spc="10">
                <a:solidFill>
                  <a:srgbClr val="404040"/>
                </a:solidFill>
                <a:latin typeface="Arial"/>
                <a:cs typeface="Arial"/>
              </a:rPr>
              <a:t> </a:t>
            </a:r>
            <a:r>
              <a:rPr lang="vi-VN" sz="1200" b="1" spc="-5">
                <a:solidFill>
                  <a:srgbClr val="404040"/>
                </a:solidFill>
                <a:latin typeface="Arial"/>
                <a:cs typeface="Arial"/>
              </a:rPr>
              <a:t>doanh</a:t>
            </a:r>
            <a:r>
              <a:rPr lang="vi-VN" sz="1200" b="1" spc="15">
                <a:solidFill>
                  <a:srgbClr val="404040"/>
                </a:solidFill>
                <a:latin typeface="Arial"/>
                <a:cs typeface="Arial"/>
              </a:rPr>
              <a:t> </a:t>
            </a:r>
            <a:r>
              <a:rPr lang="vi-VN" sz="1200" b="1" spc="-5">
                <a:solidFill>
                  <a:srgbClr val="404040"/>
                </a:solidFill>
                <a:latin typeface="Arial"/>
                <a:cs typeface="Arial"/>
              </a:rPr>
              <a:t>theo</a:t>
            </a:r>
            <a:r>
              <a:rPr lang="vi-VN" sz="1200" b="1" spc="15">
                <a:solidFill>
                  <a:srgbClr val="404040"/>
                </a:solidFill>
                <a:latin typeface="Arial"/>
                <a:cs typeface="Arial"/>
              </a:rPr>
              <a:t> </a:t>
            </a:r>
            <a:r>
              <a:rPr lang="vi-VN" sz="1200" b="1" spc="-5">
                <a:solidFill>
                  <a:srgbClr val="404040"/>
                </a:solidFill>
                <a:latin typeface="Arial"/>
                <a:cs typeface="Arial"/>
              </a:rPr>
              <a:t>đúng</a:t>
            </a:r>
            <a:r>
              <a:rPr lang="vi-VN" sz="1200" b="1" spc="25">
                <a:solidFill>
                  <a:srgbClr val="404040"/>
                </a:solidFill>
                <a:latin typeface="Arial"/>
                <a:cs typeface="Arial"/>
              </a:rPr>
              <a:t> </a:t>
            </a:r>
            <a:r>
              <a:rPr lang="vi-VN" sz="1200" b="1" spc="-5">
                <a:solidFill>
                  <a:srgbClr val="404040"/>
                </a:solidFill>
                <a:latin typeface="Arial"/>
                <a:cs typeface="Arial"/>
              </a:rPr>
              <a:t>pháp</a:t>
            </a:r>
            <a:r>
              <a:rPr lang="vi-VN" sz="1200" b="1" spc="5">
                <a:solidFill>
                  <a:srgbClr val="404040"/>
                </a:solidFill>
                <a:latin typeface="Arial"/>
                <a:cs typeface="Arial"/>
              </a:rPr>
              <a:t> </a:t>
            </a:r>
            <a:r>
              <a:rPr lang="vi-VN" sz="1200" b="1" spc="-5">
                <a:solidFill>
                  <a:srgbClr val="404040"/>
                </a:solidFill>
                <a:latin typeface="Arial"/>
                <a:cs typeface="Arial"/>
              </a:rPr>
              <a:t>luật.</a:t>
            </a:r>
            <a:r>
              <a:rPr lang="vi-VN" sz="1200" b="1" spc="15">
                <a:solidFill>
                  <a:srgbClr val="404040"/>
                </a:solidFill>
                <a:latin typeface="Arial"/>
                <a:cs typeface="Arial"/>
              </a:rPr>
              <a:t> </a:t>
            </a:r>
            <a:r>
              <a:rPr lang="vi-VN" sz="1200" b="1" spc="-5">
                <a:solidFill>
                  <a:srgbClr val="404040"/>
                </a:solidFill>
                <a:latin typeface="Arial"/>
                <a:cs typeface="Arial"/>
              </a:rPr>
              <a:t>Bảo</a:t>
            </a:r>
            <a:r>
              <a:rPr lang="vi-VN" sz="1200" b="1" spc="-10">
                <a:solidFill>
                  <a:srgbClr val="404040"/>
                </a:solidFill>
                <a:latin typeface="Arial"/>
                <a:cs typeface="Arial"/>
              </a:rPr>
              <a:t> vệ</a:t>
            </a:r>
            <a:r>
              <a:rPr lang="vi-VN" sz="1200" b="1" spc="20">
                <a:solidFill>
                  <a:srgbClr val="404040"/>
                </a:solidFill>
                <a:latin typeface="Arial"/>
                <a:cs typeface="Arial"/>
              </a:rPr>
              <a:t> </a:t>
            </a:r>
            <a:r>
              <a:rPr lang="vi-VN" sz="1200" b="1" spc="-5">
                <a:solidFill>
                  <a:srgbClr val="404040"/>
                </a:solidFill>
                <a:latin typeface="Arial"/>
                <a:cs typeface="Arial"/>
              </a:rPr>
              <a:t>môi</a:t>
            </a:r>
            <a:r>
              <a:rPr lang="vi-VN" sz="1200" b="1" spc="5">
                <a:solidFill>
                  <a:srgbClr val="404040"/>
                </a:solidFill>
                <a:latin typeface="Arial"/>
                <a:cs typeface="Arial"/>
              </a:rPr>
              <a:t> </a:t>
            </a:r>
            <a:r>
              <a:rPr lang="vi-VN" sz="1200" b="1" spc="-5">
                <a:solidFill>
                  <a:srgbClr val="404040"/>
                </a:solidFill>
                <a:latin typeface="Arial"/>
                <a:cs typeface="Arial"/>
              </a:rPr>
              <a:t>trường, </a:t>
            </a:r>
            <a:r>
              <a:rPr lang="vi-VN" sz="1200" b="1" spc="-315">
                <a:solidFill>
                  <a:srgbClr val="404040"/>
                </a:solidFill>
                <a:latin typeface="Arial"/>
                <a:cs typeface="Arial"/>
              </a:rPr>
              <a:t> </a:t>
            </a:r>
            <a:r>
              <a:rPr lang="vi-VN" sz="1200" b="1" spc="-5">
                <a:solidFill>
                  <a:srgbClr val="404040"/>
                </a:solidFill>
                <a:latin typeface="Arial"/>
                <a:cs typeface="Arial"/>
              </a:rPr>
              <a:t>đóng</a:t>
            </a:r>
            <a:r>
              <a:rPr lang="vi-VN" sz="1200" b="1" spc="25">
                <a:solidFill>
                  <a:srgbClr val="404040"/>
                </a:solidFill>
                <a:latin typeface="Arial"/>
                <a:cs typeface="Arial"/>
              </a:rPr>
              <a:t> </a:t>
            </a:r>
            <a:r>
              <a:rPr lang="vi-VN" sz="1200" b="1" spc="-5">
                <a:solidFill>
                  <a:srgbClr val="404040"/>
                </a:solidFill>
                <a:latin typeface="Arial"/>
                <a:cs typeface="Arial"/>
              </a:rPr>
              <a:t>góp</a:t>
            </a:r>
            <a:r>
              <a:rPr lang="vi-VN" sz="1200" b="1" spc="10">
                <a:solidFill>
                  <a:srgbClr val="404040"/>
                </a:solidFill>
                <a:latin typeface="Arial"/>
                <a:cs typeface="Arial"/>
              </a:rPr>
              <a:t> </a:t>
            </a:r>
            <a:r>
              <a:rPr lang="vi-VN" sz="1200" b="1" spc="-5">
                <a:solidFill>
                  <a:srgbClr val="404040"/>
                </a:solidFill>
                <a:latin typeface="Arial"/>
                <a:cs typeface="Arial"/>
              </a:rPr>
              <a:t>thiết</a:t>
            </a:r>
            <a:r>
              <a:rPr lang="vi-VN" sz="1200" b="1" spc="10">
                <a:solidFill>
                  <a:srgbClr val="404040"/>
                </a:solidFill>
                <a:latin typeface="Arial"/>
                <a:cs typeface="Arial"/>
              </a:rPr>
              <a:t> </a:t>
            </a:r>
            <a:r>
              <a:rPr lang="vi-VN" sz="1200" b="1" spc="-5">
                <a:solidFill>
                  <a:srgbClr val="404040"/>
                </a:solidFill>
                <a:latin typeface="Arial"/>
                <a:cs typeface="Arial"/>
              </a:rPr>
              <a:t>thực</a:t>
            </a:r>
            <a:r>
              <a:rPr lang="vi-VN" sz="1200" b="1" spc="20">
                <a:solidFill>
                  <a:srgbClr val="404040"/>
                </a:solidFill>
                <a:latin typeface="Arial"/>
                <a:cs typeface="Arial"/>
              </a:rPr>
              <a:t> </a:t>
            </a:r>
            <a:r>
              <a:rPr lang="vi-VN" sz="1200" b="1" spc="-5">
                <a:solidFill>
                  <a:srgbClr val="404040"/>
                </a:solidFill>
                <a:latin typeface="Arial"/>
                <a:cs typeface="Arial"/>
              </a:rPr>
              <a:t>cho</a:t>
            </a:r>
            <a:r>
              <a:rPr lang="vi-VN" sz="1200" b="1">
                <a:solidFill>
                  <a:srgbClr val="404040"/>
                </a:solidFill>
                <a:latin typeface="Arial"/>
                <a:cs typeface="Arial"/>
              </a:rPr>
              <a:t> xã</a:t>
            </a:r>
            <a:r>
              <a:rPr lang="vi-VN" sz="1200" b="1" spc="-5">
                <a:solidFill>
                  <a:srgbClr val="404040"/>
                </a:solidFill>
                <a:latin typeface="Arial"/>
                <a:cs typeface="Arial"/>
              </a:rPr>
              <a:t> hội</a:t>
            </a:r>
            <a:r>
              <a:rPr lang="vi-VN" sz="1200" b="1" spc="20">
                <a:solidFill>
                  <a:srgbClr val="404040"/>
                </a:solidFill>
                <a:latin typeface="Arial"/>
                <a:cs typeface="Arial"/>
              </a:rPr>
              <a:t> </a:t>
            </a:r>
            <a:r>
              <a:rPr lang="vi-VN" sz="1200" b="1" spc="-5">
                <a:solidFill>
                  <a:srgbClr val="404040"/>
                </a:solidFill>
                <a:latin typeface="Arial"/>
                <a:cs typeface="Arial"/>
              </a:rPr>
              <a:t>phát</a:t>
            </a:r>
            <a:r>
              <a:rPr lang="vi-VN" sz="1200" b="1" spc="10">
                <a:solidFill>
                  <a:srgbClr val="404040"/>
                </a:solidFill>
                <a:latin typeface="Arial"/>
                <a:cs typeface="Arial"/>
              </a:rPr>
              <a:t> </a:t>
            </a:r>
            <a:r>
              <a:rPr lang="vi-VN" sz="1200" b="1" spc="-5">
                <a:solidFill>
                  <a:srgbClr val="404040"/>
                </a:solidFill>
                <a:latin typeface="Arial"/>
                <a:cs typeface="Arial"/>
              </a:rPr>
              <a:t>triển</a:t>
            </a:r>
            <a:r>
              <a:rPr lang="vi-VN" sz="1200" b="1" spc="-15">
                <a:solidFill>
                  <a:srgbClr val="404040"/>
                </a:solidFill>
                <a:latin typeface="Arial"/>
                <a:cs typeface="Arial"/>
              </a:rPr>
              <a:t> </a:t>
            </a:r>
            <a:r>
              <a:rPr lang="vi-VN" sz="1200" b="1" spc="-5">
                <a:solidFill>
                  <a:srgbClr val="404040"/>
                </a:solidFill>
                <a:latin typeface="Arial"/>
                <a:cs typeface="Arial"/>
              </a:rPr>
              <a:t>lành</a:t>
            </a:r>
            <a:r>
              <a:rPr lang="vi-VN" sz="1200" b="1" spc="10">
                <a:solidFill>
                  <a:srgbClr val="404040"/>
                </a:solidFill>
                <a:latin typeface="Arial"/>
                <a:cs typeface="Arial"/>
              </a:rPr>
              <a:t> </a:t>
            </a:r>
            <a:r>
              <a:rPr lang="vi-VN" sz="1200" b="1" spc="-5">
                <a:solidFill>
                  <a:srgbClr val="404040"/>
                </a:solidFill>
                <a:latin typeface="Arial"/>
                <a:cs typeface="Arial"/>
              </a:rPr>
              <a:t>mạnh</a:t>
            </a:r>
            <a:r>
              <a:rPr lang="vi-VN" sz="1200" b="1" spc="5">
                <a:solidFill>
                  <a:srgbClr val="404040"/>
                </a:solidFill>
                <a:latin typeface="Arial"/>
                <a:cs typeface="Arial"/>
              </a:rPr>
              <a:t> </a:t>
            </a:r>
            <a:r>
              <a:rPr lang="vi-VN" sz="1200" b="1" spc="-10">
                <a:solidFill>
                  <a:srgbClr val="404040"/>
                </a:solidFill>
                <a:latin typeface="Arial"/>
                <a:cs typeface="Arial"/>
              </a:rPr>
              <a:t>và</a:t>
            </a:r>
            <a:r>
              <a:rPr lang="vi-VN" sz="1200" b="1" spc="5">
                <a:solidFill>
                  <a:srgbClr val="404040"/>
                </a:solidFill>
                <a:latin typeface="Arial"/>
                <a:cs typeface="Arial"/>
              </a:rPr>
              <a:t> </a:t>
            </a:r>
            <a:r>
              <a:rPr lang="vi-VN" sz="1200" b="1" spc="-5">
                <a:solidFill>
                  <a:srgbClr val="404040"/>
                </a:solidFill>
                <a:latin typeface="Arial"/>
                <a:cs typeface="Arial"/>
              </a:rPr>
              <a:t>thịnh</a:t>
            </a:r>
            <a:r>
              <a:rPr lang="vi-VN" sz="1200" b="1" spc="25">
                <a:solidFill>
                  <a:srgbClr val="404040"/>
                </a:solidFill>
                <a:latin typeface="Arial"/>
                <a:cs typeface="Arial"/>
              </a:rPr>
              <a:t> </a:t>
            </a:r>
            <a:r>
              <a:rPr lang="vi-VN" sz="1200" b="1" spc="-10">
                <a:solidFill>
                  <a:srgbClr val="404040"/>
                </a:solidFill>
                <a:latin typeface="Arial"/>
                <a:cs typeface="Arial"/>
              </a:rPr>
              <a:t>vượng.</a:t>
            </a:r>
            <a:endParaRPr lang="vi-VN" sz="1200">
              <a:latin typeface="Arial"/>
              <a:cs typeface="Arial"/>
            </a:endParaRPr>
          </a:p>
          <a:p>
            <a:endParaRPr lang="en-US"/>
          </a:p>
        </p:txBody>
      </p:sp>
      <p:sp>
        <p:nvSpPr>
          <p:cNvPr id="4" name="Slide Number Placeholder 3"/>
          <p:cNvSpPr>
            <a:spLocks noGrp="1"/>
          </p:cNvSpPr>
          <p:nvPr>
            <p:ph type="sldNum" sz="quarter" idx="10"/>
          </p:nvPr>
        </p:nvSpPr>
        <p:spPr/>
        <p:txBody>
          <a:bodyPr/>
          <a:lstStyle/>
          <a:p>
            <a:fld id="{4377EF52-10CC-4234-A34E-AB4CDAD75232}" type="slidenum">
              <a:rPr lang="en-US" smtClean="0"/>
              <a:t>62</a:t>
            </a:fld>
            <a:endParaRPr lang="en-US"/>
          </a:p>
        </p:txBody>
      </p:sp>
    </p:spTree>
    <p:extLst>
      <p:ext uri="{BB962C8B-B14F-4D97-AF65-F5344CB8AC3E}">
        <p14:creationId xmlns:p14="http://schemas.microsoft.com/office/powerpoint/2010/main" val="31866303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Cảm ơn quý khách hàng đã theo dõi và lắng nghe</a:t>
            </a:r>
          </a:p>
        </p:txBody>
      </p:sp>
      <p:sp>
        <p:nvSpPr>
          <p:cNvPr id="4" name="Slide Number Placeholder 3"/>
          <p:cNvSpPr>
            <a:spLocks noGrp="1"/>
          </p:cNvSpPr>
          <p:nvPr>
            <p:ph type="sldNum" sz="quarter" idx="5"/>
          </p:nvPr>
        </p:nvSpPr>
        <p:spPr/>
        <p:txBody>
          <a:bodyPr/>
          <a:lstStyle/>
          <a:p>
            <a:fld id="{4377EF52-10CC-4234-A34E-AB4CDAD75232}" type="slidenum">
              <a:rPr lang="en-US" smtClean="0"/>
              <a:t>63</a:t>
            </a:fld>
            <a:endParaRPr lang="en-US"/>
          </a:p>
        </p:txBody>
      </p:sp>
    </p:spTree>
    <p:extLst>
      <p:ext uri="{BB962C8B-B14F-4D97-AF65-F5344CB8AC3E}">
        <p14:creationId xmlns:p14="http://schemas.microsoft.com/office/powerpoint/2010/main" val="2035129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spc="-10">
                <a:solidFill>
                  <a:srgbClr val="FFFFFF"/>
                </a:solidFill>
                <a:latin typeface="Arial"/>
                <a:cs typeface="Arial"/>
              </a:rPr>
              <a:t>UD Trucks là hãng xe tải hàng đầu Nhật Bản cung cấp các giải pháp về xe thương mại. </a:t>
            </a:r>
          </a:p>
          <a:p>
            <a:r>
              <a:rPr lang="vi-VN" b="0" spc="-10">
                <a:solidFill>
                  <a:srgbClr val="FFFFFF"/>
                </a:solidFill>
                <a:latin typeface="Arial"/>
                <a:cs typeface="Arial"/>
              </a:rPr>
              <a:t>Chúng tôi cam kết đi xa hơn cho khách hàng, hỗ trợ những giải pháp vận chuyển hàng hoá mỗi ngày, cho một xã hội ngày càng thông minh, hiện đại hơn. </a:t>
            </a:r>
          </a:p>
          <a:p>
            <a:r>
              <a:rPr lang="vi-VN" b="0" spc="-10">
                <a:solidFill>
                  <a:srgbClr val="FFFFFF"/>
                </a:solidFill>
                <a:latin typeface="Arial"/>
                <a:cs typeface="Arial"/>
              </a:rPr>
              <a:t>UD Trucks cung cấp chuỗi sản phẩm đa dạng bao gồm xe tải nặng, xe tải trung và xe tải nhẹ, cùng với các dịch vụ hỗ trợ vận hành và giải pháp tài chính liên quan.</a:t>
            </a:r>
          </a:p>
        </p:txBody>
      </p:sp>
      <p:sp>
        <p:nvSpPr>
          <p:cNvPr id="4" name="Slide Number Placeholder 3"/>
          <p:cNvSpPr>
            <a:spLocks noGrp="1"/>
          </p:cNvSpPr>
          <p:nvPr>
            <p:ph type="sldNum" sz="quarter" idx="5"/>
          </p:nvPr>
        </p:nvSpPr>
        <p:spPr/>
        <p:txBody>
          <a:bodyPr/>
          <a:lstStyle/>
          <a:p>
            <a:fld id="{4377EF52-10CC-4234-A34E-AB4CDAD75232}" type="slidenum">
              <a:rPr lang="en-US" smtClean="0"/>
              <a:t>7</a:t>
            </a:fld>
            <a:endParaRPr lang="en-US"/>
          </a:p>
        </p:txBody>
      </p:sp>
    </p:spTree>
    <p:extLst>
      <p:ext uri="{BB962C8B-B14F-4D97-AF65-F5344CB8AC3E}">
        <p14:creationId xmlns:p14="http://schemas.microsoft.com/office/powerpoint/2010/main" val="3678379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Chiến</a:t>
            </a:r>
            <a:r>
              <a:rPr lang="en-US"/>
              <a:t> </a:t>
            </a:r>
            <a:r>
              <a:rPr lang="en-US" err="1"/>
              <a:t>lược</a:t>
            </a:r>
            <a:r>
              <a:rPr lang="en-US"/>
              <a:t> </a:t>
            </a:r>
            <a:r>
              <a:rPr lang="en-US" err="1"/>
              <a:t>phát</a:t>
            </a:r>
            <a:r>
              <a:rPr lang="en-US"/>
              <a:t> </a:t>
            </a:r>
            <a:r>
              <a:rPr lang="en-US" err="1"/>
              <a:t>triển</a:t>
            </a:r>
            <a:r>
              <a:rPr lang="en-US"/>
              <a:t> </a:t>
            </a:r>
            <a:r>
              <a:rPr lang="en-US" err="1"/>
              <a:t>của</a:t>
            </a:r>
            <a:r>
              <a:rPr lang="en-US"/>
              <a:t> UD trucks </a:t>
            </a:r>
            <a:r>
              <a:rPr lang="en-US" err="1"/>
              <a:t>là</a:t>
            </a:r>
            <a:r>
              <a:rPr lang="en-US"/>
              <a:t> </a:t>
            </a:r>
            <a:r>
              <a:rPr lang="en-US" err="1"/>
              <a:t>dẫn</a:t>
            </a:r>
            <a:r>
              <a:rPr lang="en-US"/>
              <a:t> </a:t>
            </a:r>
            <a:r>
              <a:rPr lang="en-US" err="1"/>
              <a:t>đầu</a:t>
            </a:r>
            <a:r>
              <a:rPr lang="en-US"/>
              <a:t> </a:t>
            </a:r>
            <a:r>
              <a:rPr lang="en-US" err="1"/>
              <a:t>về</a:t>
            </a:r>
            <a:r>
              <a:rPr lang="en-US"/>
              <a:t> </a:t>
            </a:r>
            <a:r>
              <a:rPr lang="en-US" err="1"/>
              <a:t>tính</a:t>
            </a:r>
            <a:r>
              <a:rPr lang="en-US"/>
              <a:t> </a:t>
            </a:r>
            <a:r>
              <a:rPr lang="en-US" err="1"/>
              <a:t>bền</a:t>
            </a:r>
            <a:r>
              <a:rPr lang="en-US"/>
              <a:t> </a:t>
            </a:r>
            <a:r>
              <a:rPr lang="en-US" err="1"/>
              <a:t>vững</a:t>
            </a:r>
            <a:r>
              <a:rPr lang="en-US"/>
              <a:t> </a:t>
            </a:r>
            <a:r>
              <a:rPr lang="en-US" err="1"/>
              <a:t>xoay</a:t>
            </a:r>
            <a:r>
              <a:rPr lang="en-US"/>
              <a:t> quanh 4 </a:t>
            </a:r>
            <a:r>
              <a:rPr lang="en-US" err="1"/>
              <a:t>yếu</a:t>
            </a:r>
            <a:r>
              <a:rPr lang="en-US"/>
              <a:t> </a:t>
            </a:r>
            <a:r>
              <a:rPr lang="en-US" err="1"/>
              <a:t>tố</a:t>
            </a:r>
            <a:r>
              <a:rPr lang="en-US"/>
              <a:t> </a:t>
            </a:r>
            <a:r>
              <a:rPr lang="en-US" err="1"/>
              <a:t>chính</a:t>
            </a:r>
            <a:r>
              <a:rPr lang="en-US"/>
              <a:t>: </a:t>
            </a:r>
          </a:p>
          <a:p>
            <a:r>
              <a:rPr lang="en-US" err="1"/>
              <a:t>Tốt</a:t>
            </a:r>
            <a:r>
              <a:rPr lang="en-US"/>
              <a:t> </a:t>
            </a:r>
            <a:r>
              <a:rPr lang="en-US" err="1"/>
              <a:t>hơn</a:t>
            </a:r>
            <a:r>
              <a:rPr lang="en-US"/>
              <a:t> </a:t>
            </a:r>
            <a:r>
              <a:rPr lang="en-US" err="1"/>
              <a:t>cho</a:t>
            </a:r>
            <a:r>
              <a:rPr lang="en-US"/>
              <a:t> </a:t>
            </a:r>
            <a:r>
              <a:rPr lang="en-US" err="1"/>
              <a:t>ngành</a:t>
            </a:r>
            <a:r>
              <a:rPr lang="en-US"/>
              <a:t> </a:t>
            </a:r>
            <a:r>
              <a:rPr lang="en-US" err="1"/>
              <a:t>vận</a:t>
            </a:r>
            <a:r>
              <a:rPr lang="en-US"/>
              <a:t> </a:t>
            </a:r>
            <a:r>
              <a:rPr lang="en-US" err="1"/>
              <a:t>tải</a:t>
            </a:r>
            <a:r>
              <a:rPr lang="en-US"/>
              <a:t>: </a:t>
            </a:r>
            <a:r>
              <a:rPr lang="en-US" err="1"/>
              <a:t>đổi</a:t>
            </a:r>
            <a:r>
              <a:rPr lang="en-US"/>
              <a:t> </a:t>
            </a:r>
            <a:r>
              <a:rPr lang="en-US" err="1"/>
              <a:t>mới</a:t>
            </a:r>
            <a:r>
              <a:rPr lang="en-US"/>
              <a:t> </a:t>
            </a:r>
            <a:r>
              <a:rPr lang="en-US" err="1"/>
              <a:t>công</a:t>
            </a:r>
            <a:r>
              <a:rPr lang="en-US"/>
              <a:t> </a:t>
            </a:r>
            <a:r>
              <a:rPr lang="en-US" err="1"/>
              <a:t>nghệ</a:t>
            </a:r>
            <a:r>
              <a:rPr lang="en-US"/>
              <a:t>, </a:t>
            </a:r>
            <a:r>
              <a:rPr lang="en-US" err="1"/>
              <a:t>tập</a:t>
            </a:r>
            <a:r>
              <a:rPr lang="en-US"/>
              <a:t> </a:t>
            </a:r>
            <a:r>
              <a:rPr lang="en-US" err="1"/>
              <a:t>trung</a:t>
            </a:r>
            <a:r>
              <a:rPr lang="en-US"/>
              <a:t> </a:t>
            </a:r>
            <a:r>
              <a:rPr lang="en-US" err="1"/>
              <a:t>vào</a:t>
            </a:r>
            <a:r>
              <a:rPr lang="en-US"/>
              <a:t> </a:t>
            </a:r>
            <a:r>
              <a:rPr lang="en-US" err="1"/>
              <a:t>tính</a:t>
            </a:r>
            <a:r>
              <a:rPr lang="en-US"/>
              <a:t> </a:t>
            </a:r>
            <a:r>
              <a:rPr lang="en-US" err="1"/>
              <a:t>bền</a:t>
            </a:r>
            <a:r>
              <a:rPr lang="en-US"/>
              <a:t> </a:t>
            </a:r>
            <a:r>
              <a:rPr lang="en-US" err="1"/>
              <a:t>vững</a:t>
            </a:r>
            <a:endParaRPr lang="en-US"/>
          </a:p>
          <a:p>
            <a:r>
              <a:rPr lang="en-US"/>
              <a:t>Tốt hơn cho hành tinh: </a:t>
            </a:r>
            <a:r>
              <a:rPr lang="en-US" err="1"/>
              <a:t>Giảm</a:t>
            </a:r>
            <a:r>
              <a:rPr lang="en-US"/>
              <a:t> </a:t>
            </a:r>
            <a:r>
              <a:rPr lang="en-US" err="1"/>
              <a:t>lượng</a:t>
            </a:r>
            <a:r>
              <a:rPr lang="en-US"/>
              <a:t> </a:t>
            </a:r>
            <a:r>
              <a:rPr lang="en-US" err="1"/>
              <a:t>khí</a:t>
            </a:r>
            <a:r>
              <a:rPr lang="en-US"/>
              <a:t> </a:t>
            </a:r>
            <a:r>
              <a:rPr lang="en-US" err="1"/>
              <a:t>thải</a:t>
            </a:r>
            <a:r>
              <a:rPr lang="en-US"/>
              <a:t> CO2, </a:t>
            </a:r>
            <a:r>
              <a:rPr lang="en-US" err="1"/>
              <a:t>bảo</a:t>
            </a:r>
            <a:r>
              <a:rPr lang="en-US"/>
              <a:t> </a:t>
            </a:r>
            <a:r>
              <a:rPr lang="en-US" err="1"/>
              <a:t>vệ</a:t>
            </a:r>
            <a:r>
              <a:rPr lang="en-US"/>
              <a:t> </a:t>
            </a:r>
            <a:r>
              <a:rPr lang="en-US" err="1"/>
              <a:t>môi</a:t>
            </a:r>
            <a:r>
              <a:rPr lang="en-US"/>
              <a:t> </a:t>
            </a:r>
            <a:r>
              <a:rPr lang="en-US" err="1"/>
              <a:t>trường</a:t>
            </a:r>
            <a:endParaRPr lang="en-US"/>
          </a:p>
          <a:p>
            <a:r>
              <a:rPr lang="en-US" err="1"/>
              <a:t>Tốt</a:t>
            </a:r>
            <a:r>
              <a:rPr lang="en-US"/>
              <a:t> </a:t>
            </a:r>
            <a:r>
              <a:rPr lang="en-US" err="1"/>
              <a:t>hơn</a:t>
            </a:r>
            <a:r>
              <a:rPr lang="en-US"/>
              <a:t> </a:t>
            </a:r>
            <a:r>
              <a:rPr lang="en-US" err="1"/>
              <a:t>cho</a:t>
            </a:r>
            <a:r>
              <a:rPr lang="en-US"/>
              <a:t> con </a:t>
            </a:r>
            <a:r>
              <a:rPr lang="en-US" err="1"/>
              <a:t>người</a:t>
            </a:r>
            <a:r>
              <a:rPr lang="en-US"/>
              <a:t>: </a:t>
            </a:r>
            <a:r>
              <a:rPr lang="en-US" err="1"/>
              <a:t>xây</a:t>
            </a:r>
            <a:r>
              <a:rPr lang="en-US"/>
              <a:t> </a:t>
            </a:r>
            <a:r>
              <a:rPr lang="en-US" err="1"/>
              <a:t>dựng</a:t>
            </a:r>
            <a:r>
              <a:rPr lang="en-US"/>
              <a:t> </a:t>
            </a:r>
            <a:r>
              <a:rPr lang="en-US" err="1"/>
              <a:t>môi</a:t>
            </a:r>
            <a:r>
              <a:rPr lang="en-US"/>
              <a:t> </a:t>
            </a:r>
            <a:r>
              <a:rPr lang="en-US" err="1"/>
              <a:t>trường</a:t>
            </a:r>
            <a:r>
              <a:rPr lang="en-US"/>
              <a:t> </a:t>
            </a:r>
            <a:r>
              <a:rPr lang="en-US" err="1"/>
              <a:t>làm</a:t>
            </a:r>
            <a:r>
              <a:rPr lang="en-US"/>
              <a:t> </a:t>
            </a:r>
            <a:r>
              <a:rPr lang="en-US" err="1"/>
              <a:t>việc</a:t>
            </a:r>
            <a:r>
              <a:rPr lang="en-US"/>
              <a:t> </a:t>
            </a:r>
            <a:r>
              <a:rPr lang="en-US" err="1"/>
              <a:t>tốt</a:t>
            </a:r>
            <a:r>
              <a:rPr lang="en-US"/>
              <a:t> </a:t>
            </a:r>
            <a:r>
              <a:rPr lang="en-US" err="1"/>
              <a:t>cho</a:t>
            </a:r>
            <a:r>
              <a:rPr lang="en-US"/>
              <a:t> </a:t>
            </a:r>
            <a:r>
              <a:rPr lang="en-US" err="1"/>
              <a:t>nhân</a:t>
            </a:r>
            <a:r>
              <a:rPr lang="en-US"/>
              <a:t> </a:t>
            </a:r>
            <a:r>
              <a:rPr lang="en-US" err="1"/>
              <a:t>viên</a:t>
            </a:r>
            <a:r>
              <a:rPr lang="en-US"/>
              <a:t> </a:t>
            </a:r>
            <a:r>
              <a:rPr lang="en-US" err="1"/>
              <a:t>và</a:t>
            </a:r>
            <a:r>
              <a:rPr lang="en-US"/>
              <a:t> </a:t>
            </a:r>
            <a:r>
              <a:rPr lang="en-US" err="1"/>
              <a:t>hỗ</a:t>
            </a:r>
            <a:r>
              <a:rPr lang="en-US"/>
              <a:t> </a:t>
            </a:r>
            <a:r>
              <a:rPr lang="en-US" err="1"/>
              <a:t>trợ</a:t>
            </a:r>
            <a:r>
              <a:rPr lang="en-US"/>
              <a:t> </a:t>
            </a:r>
            <a:r>
              <a:rPr lang="en-US" err="1"/>
              <a:t>các</a:t>
            </a:r>
            <a:r>
              <a:rPr lang="en-US"/>
              <a:t> </a:t>
            </a:r>
            <a:r>
              <a:rPr lang="en-US" err="1"/>
              <a:t>hoạt</a:t>
            </a:r>
            <a:r>
              <a:rPr lang="en-US"/>
              <a:t> </a:t>
            </a:r>
            <a:r>
              <a:rPr lang="en-US" err="1"/>
              <a:t>động</a:t>
            </a:r>
            <a:r>
              <a:rPr lang="en-US"/>
              <a:t> </a:t>
            </a:r>
            <a:r>
              <a:rPr lang="en-US" err="1"/>
              <a:t>cộng</a:t>
            </a:r>
            <a:r>
              <a:rPr lang="en-US"/>
              <a:t> </a:t>
            </a:r>
            <a:r>
              <a:rPr lang="en-US" err="1"/>
              <a:t>đồng</a:t>
            </a:r>
            <a:r>
              <a:rPr lang="en-US"/>
              <a:t>.</a:t>
            </a:r>
          </a:p>
          <a:p>
            <a:r>
              <a:rPr lang="en-US" err="1"/>
              <a:t>Tốt</a:t>
            </a:r>
            <a:r>
              <a:rPr lang="en-US"/>
              <a:t> </a:t>
            </a:r>
            <a:r>
              <a:rPr lang="en-US" err="1"/>
              <a:t>hơn</a:t>
            </a:r>
            <a:r>
              <a:rPr lang="en-US"/>
              <a:t> </a:t>
            </a:r>
            <a:r>
              <a:rPr lang="en-US" err="1"/>
              <a:t>cho</a:t>
            </a:r>
            <a:r>
              <a:rPr lang="en-US"/>
              <a:t> </a:t>
            </a:r>
            <a:r>
              <a:rPr lang="en-US" err="1"/>
              <a:t>hoạt</a:t>
            </a:r>
            <a:r>
              <a:rPr lang="en-US"/>
              <a:t> </a:t>
            </a:r>
            <a:r>
              <a:rPr lang="en-US" err="1"/>
              <a:t>động</a:t>
            </a:r>
            <a:r>
              <a:rPr lang="en-US"/>
              <a:t> </a:t>
            </a:r>
            <a:r>
              <a:rPr lang="en-US" err="1"/>
              <a:t>kinh</a:t>
            </a:r>
            <a:r>
              <a:rPr lang="en-US"/>
              <a:t> </a:t>
            </a:r>
            <a:r>
              <a:rPr lang="en-US" err="1"/>
              <a:t>doanh</a:t>
            </a:r>
            <a:r>
              <a:rPr lang="en-US"/>
              <a:t>: </a:t>
            </a:r>
            <a:r>
              <a:rPr lang="en-US" err="1"/>
              <a:t>tạo</a:t>
            </a:r>
            <a:r>
              <a:rPr lang="en-US"/>
              <a:t> </a:t>
            </a:r>
            <a:r>
              <a:rPr lang="en-US" err="1"/>
              <a:t>nền</a:t>
            </a:r>
            <a:r>
              <a:rPr lang="en-US"/>
              <a:t> </a:t>
            </a:r>
            <a:r>
              <a:rPr lang="en-US" err="1"/>
              <a:t>tảng</a:t>
            </a:r>
            <a:r>
              <a:rPr lang="en-US"/>
              <a:t> </a:t>
            </a:r>
            <a:r>
              <a:rPr lang="en-US" err="1"/>
              <a:t>vững</a:t>
            </a:r>
            <a:r>
              <a:rPr lang="en-US"/>
              <a:t> </a:t>
            </a:r>
            <a:r>
              <a:rPr lang="en-US" err="1"/>
              <a:t>chắc</a:t>
            </a:r>
            <a:r>
              <a:rPr lang="en-US"/>
              <a:t> </a:t>
            </a:r>
            <a:r>
              <a:rPr lang="en-US" err="1"/>
              <a:t>cho</a:t>
            </a:r>
            <a:r>
              <a:rPr lang="en-US"/>
              <a:t> </a:t>
            </a:r>
            <a:r>
              <a:rPr lang="en-US" err="1"/>
              <a:t>sự</a:t>
            </a:r>
            <a:r>
              <a:rPr lang="en-US"/>
              <a:t> </a:t>
            </a:r>
            <a:r>
              <a:rPr lang="en-US" err="1"/>
              <a:t>tăng</a:t>
            </a:r>
            <a:r>
              <a:rPr lang="en-US"/>
              <a:t> </a:t>
            </a:r>
            <a:r>
              <a:rPr lang="en-US" err="1"/>
              <a:t>trưởng</a:t>
            </a:r>
            <a:r>
              <a:rPr lang="en-US"/>
              <a:t> </a:t>
            </a:r>
            <a:r>
              <a:rPr lang="en-US" err="1"/>
              <a:t>và</a:t>
            </a:r>
            <a:r>
              <a:rPr lang="en-US"/>
              <a:t> </a:t>
            </a:r>
            <a:r>
              <a:rPr lang="en-US" err="1"/>
              <a:t>mang</a:t>
            </a:r>
            <a:r>
              <a:rPr lang="en-US"/>
              <a:t> </a:t>
            </a:r>
            <a:r>
              <a:rPr lang="en-US" err="1"/>
              <a:t>lợi</a:t>
            </a:r>
            <a:r>
              <a:rPr lang="en-US"/>
              <a:t> </a:t>
            </a:r>
            <a:r>
              <a:rPr lang="en-US" err="1"/>
              <a:t>nhuận</a:t>
            </a:r>
            <a:r>
              <a:rPr lang="en-US"/>
              <a:t> </a:t>
            </a:r>
            <a:r>
              <a:rPr lang="en-US" err="1"/>
              <a:t>cho</a:t>
            </a:r>
            <a:r>
              <a:rPr lang="en-US"/>
              <a:t> </a:t>
            </a:r>
            <a:r>
              <a:rPr lang="en-US" err="1"/>
              <a:t>các</a:t>
            </a:r>
            <a:r>
              <a:rPr lang="en-US"/>
              <a:t> </a:t>
            </a:r>
            <a:r>
              <a:rPr lang="en-US" err="1"/>
              <a:t>nhà</a:t>
            </a:r>
            <a:r>
              <a:rPr lang="en-US"/>
              <a:t> </a:t>
            </a:r>
            <a:r>
              <a:rPr lang="en-US" err="1"/>
              <a:t>đầu</a:t>
            </a:r>
            <a:r>
              <a:rPr lang="en-US"/>
              <a:t> </a:t>
            </a:r>
            <a:r>
              <a:rPr lang="en-US" err="1"/>
              <a:t>tư</a:t>
            </a:r>
            <a:endParaRPr lang="en-US"/>
          </a:p>
          <a:p>
            <a:endParaRPr lang="en-US"/>
          </a:p>
        </p:txBody>
      </p:sp>
      <p:sp>
        <p:nvSpPr>
          <p:cNvPr id="4" name="Slide Number Placeholder 3"/>
          <p:cNvSpPr>
            <a:spLocks noGrp="1"/>
          </p:cNvSpPr>
          <p:nvPr>
            <p:ph type="sldNum" sz="quarter" idx="5"/>
          </p:nvPr>
        </p:nvSpPr>
        <p:spPr/>
        <p:txBody>
          <a:bodyPr/>
          <a:lstStyle/>
          <a:p>
            <a:fld id="{4377EF52-10CC-4234-A34E-AB4CDAD75232}" type="slidenum">
              <a:rPr lang="en-US" smtClean="0"/>
              <a:t>8</a:t>
            </a:fld>
            <a:endParaRPr lang="en-US"/>
          </a:p>
        </p:txBody>
      </p:sp>
    </p:spTree>
    <p:extLst>
      <p:ext uri="{BB962C8B-B14F-4D97-AF65-F5344CB8AC3E}">
        <p14:creationId xmlns:p14="http://schemas.microsoft.com/office/powerpoint/2010/main" val="131490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8745">
              <a:lnSpc>
                <a:spcPct val="100000"/>
              </a:lnSpc>
              <a:spcBef>
                <a:spcPts val="1145"/>
              </a:spcBef>
            </a:pPr>
            <a:r>
              <a:rPr lang="vi-VN" sz="1200" b="0" spc="10">
                <a:solidFill>
                  <a:srgbClr val="FFFFFF"/>
                </a:solidFill>
                <a:latin typeface="Arial MT"/>
                <a:cs typeface="Arial MT"/>
              </a:rPr>
              <a:t>Mang đến những chiếc xe tải mà thế giới cần ngày nay</a:t>
            </a:r>
            <a:r>
              <a:rPr lang="en-US" sz="1200" b="0" spc="10">
                <a:solidFill>
                  <a:srgbClr val="FFFFFF"/>
                </a:solidFill>
                <a:latin typeface="Arial MT"/>
                <a:cs typeface="Arial MT"/>
              </a:rPr>
              <a:t>.</a:t>
            </a:r>
            <a:endParaRPr lang="vi-VN" sz="1200" b="0">
              <a:solidFill>
                <a:srgbClr val="FFFFFF"/>
              </a:solidFill>
              <a:latin typeface="Arial MT"/>
              <a:cs typeface="Arial MT"/>
            </a:endParaRPr>
          </a:p>
          <a:p>
            <a:pPr marL="118745" marR="5080">
              <a:lnSpc>
                <a:spcPct val="102600"/>
              </a:lnSpc>
              <a:spcBef>
                <a:spcPts val="370"/>
              </a:spcBef>
            </a:pPr>
            <a:r>
              <a:rPr lang="vi-VN" sz="1200" b="0" spc="20">
                <a:solidFill>
                  <a:srgbClr val="FFFFFF"/>
                </a:solidFill>
                <a:latin typeface="Arial MT"/>
                <a:cs typeface="Arial MT"/>
              </a:rPr>
              <a:t>UD</a:t>
            </a:r>
            <a:r>
              <a:rPr lang="vi-VN" sz="1200" b="0" spc="-5">
                <a:solidFill>
                  <a:srgbClr val="FFFFFF"/>
                </a:solidFill>
                <a:latin typeface="Arial MT"/>
                <a:cs typeface="Arial MT"/>
              </a:rPr>
              <a:t> </a:t>
            </a:r>
            <a:r>
              <a:rPr lang="vi-VN" sz="1200" b="0" spc="5">
                <a:solidFill>
                  <a:srgbClr val="FFFFFF"/>
                </a:solidFill>
                <a:latin typeface="Arial MT"/>
                <a:cs typeface="Arial MT"/>
              </a:rPr>
              <a:t>Trucks cam kết  vì một cuộc sống tốt đẹp hơn – mang đến cho con người và trái đất những giải pháp giao thông bền vững</a:t>
            </a:r>
            <a:endParaRPr lang="vi-VN" sz="1200" b="0">
              <a:solidFill>
                <a:srgbClr val="FFFFFF"/>
              </a:solidFill>
              <a:latin typeface="Arial MT"/>
              <a:cs typeface="Arial MT"/>
            </a:endParaRPr>
          </a:p>
        </p:txBody>
      </p:sp>
      <p:sp>
        <p:nvSpPr>
          <p:cNvPr id="4" name="Slide Number Placeholder 3"/>
          <p:cNvSpPr>
            <a:spLocks noGrp="1"/>
          </p:cNvSpPr>
          <p:nvPr>
            <p:ph type="sldNum" sz="quarter" idx="5"/>
          </p:nvPr>
        </p:nvSpPr>
        <p:spPr/>
        <p:txBody>
          <a:bodyPr/>
          <a:lstStyle/>
          <a:p>
            <a:fld id="{4377EF52-10CC-4234-A34E-AB4CDAD75232}" type="slidenum">
              <a:rPr lang="en-US" smtClean="0"/>
              <a:t>9</a:t>
            </a:fld>
            <a:endParaRPr lang="en-US"/>
          </a:p>
        </p:txBody>
      </p:sp>
    </p:spTree>
    <p:extLst>
      <p:ext uri="{BB962C8B-B14F-4D97-AF65-F5344CB8AC3E}">
        <p14:creationId xmlns:p14="http://schemas.microsoft.com/office/powerpoint/2010/main" val="19874675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0836" y="4781550"/>
            <a:ext cx="8942327" cy="59042"/>
          </a:xfrm>
          <a:custGeom>
            <a:avLst/>
            <a:gdLst/>
            <a:ahLst/>
            <a:cxnLst/>
            <a:rect l="l" t="t" r="r" b="b"/>
            <a:pathLst>
              <a:path w="4465955">
                <a:moveTo>
                  <a:pt x="0" y="0"/>
                </a:moveTo>
                <a:lnTo>
                  <a:pt x="4465853" y="0"/>
                </a:lnTo>
              </a:path>
            </a:pathLst>
          </a:custGeom>
          <a:ln w="19050">
            <a:solidFill>
              <a:srgbClr val="D9D9D9"/>
            </a:solidFill>
          </a:ln>
        </p:spPr>
        <p:txBody>
          <a:bodyPr wrap="square" lIns="0" tIns="0" rIns="0" bIns="0" rtlCol="0"/>
          <a:lstStyle/>
          <a:p>
            <a:endParaRPr/>
          </a:p>
        </p:txBody>
      </p:sp>
      <p:sp>
        <p:nvSpPr>
          <p:cNvPr id="2" name="Holder 2"/>
          <p:cNvSpPr>
            <a:spLocks noGrp="1"/>
          </p:cNvSpPr>
          <p:nvPr>
            <p:ph type="ctrTitle"/>
          </p:nvPr>
        </p:nvSpPr>
        <p:spPr>
          <a:xfrm>
            <a:off x="209995" y="1995935"/>
            <a:ext cx="8724008" cy="39116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6" name="Holder 6"/>
          <p:cNvSpPr>
            <a:spLocks noGrp="1"/>
          </p:cNvSpPr>
          <p:nvPr>
            <p:ph type="sldNum" sz="quarter" idx="7"/>
          </p:nvPr>
        </p:nvSpPr>
        <p:spPr/>
        <p:txBody>
          <a:bodyPr lIns="0" tIns="0" rIns="0" bIns="0"/>
          <a:lstStyle>
            <a:lvl1pPr>
              <a:defRPr sz="800" b="0" i="0">
                <a:solidFill>
                  <a:srgbClr val="4B4847"/>
                </a:solidFill>
                <a:latin typeface="Arial MT"/>
                <a:cs typeface="Arial MT"/>
              </a:defRPr>
            </a:lvl1pPr>
          </a:lstStyle>
          <a:p>
            <a:pPr marL="38100">
              <a:lnSpc>
                <a:spcPct val="100000"/>
              </a:lnSpc>
              <a:spcBef>
                <a:spcPts val="25"/>
              </a:spcBef>
            </a:pPr>
            <a:fld id="{81D60167-4931-47E6-BA6A-407CBD079E47}" type="slidenum">
              <a:rPr/>
              <a:t>‹#›</a:t>
            </a:fld>
            <a:endParaRPr/>
          </a:p>
        </p:txBody>
      </p:sp>
      <p:pic>
        <p:nvPicPr>
          <p:cNvPr id="4" name="bg object 17">
            <a:extLst>
              <a:ext uri="{FF2B5EF4-FFF2-40B4-BE49-F238E27FC236}">
                <a16:creationId xmlns:a16="http://schemas.microsoft.com/office/drawing/2014/main" id="{9C0884CB-0836-539B-446A-7D87636B5275}"/>
              </a:ext>
            </a:extLst>
          </p:cNvPr>
          <p:cNvPicPr/>
          <p:nvPr userDrawn="1"/>
        </p:nvPicPr>
        <p:blipFill>
          <a:blip r:embed="rId2" cstate="print">
            <a:extLst>
              <a:ext uri="{28A0092B-C50C-407E-A947-70E740481C1C}">
                <a14:useLocalDpi xmlns:a14="http://schemas.microsoft.com/office/drawing/2010/main" val="0"/>
              </a:ext>
            </a:extLst>
          </a:blip>
          <a:srcRect t="26127" b="22396"/>
          <a:stretch/>
        </p:blipFill>
        <p:spPr>
          <a:xfrm>
            <a:off x="100837" y="4840592"/>
            <a:ext cx="1181100" cy="25376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3537" y="4775453"/>
            <a:ext cx="8918575" cy="0"/>
          </a:xfrm>
          <a:custGeom>
            <a:avLst/>
            <a:gdLst/>
            <a:ahLst/>
            <a:cxnLst/>
            <a:rect l="l" t="t" r="r" b="b"/>
            <a:pathLst>
              <a:path w="8918575">
                <a:moveTo>
                  <a:pt x="0" y="0"/>
                </a:moveTo>
                <a:lnTo>
                  <a:pt x="8918219" y="0"/>
                </a:lnTo>
              </a:path>
            </a:pathLst>
          </a:custGeom>
          <a:ln w="19050">
            <a:solidFill>
              <a:srgbClr val="D9D9D9"/>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400" b="0" i="0">
                <a:solidFill>
                  <a:srgbClr val="4B4847"/>
                </a:solidFill>
                <a:latin typeface="Arial MT"/>
                <a:cs typeface="Arial MT"/>
              </a:defRPr>
            </a:lvl1pPr>
          </a:lstStyle>
          <a:p>
            <a:endParaRPr/>
          </a:p>
        </p:txBody>
      </p:sp>
      <p:sp>
        <p:nvSpPr>
          <p:cNvPr id="3" name="Holder 3"/>
          <p:cNvSpPr>
            <a:spLocks noGrp="1"/>
          </p:cNvSpPr>
          <p:nvPr>
            <p:ph type="body" idx="1"/>
          </p:nvPr>
        </p:nvSpPr>
        <p:spPr/>
        <p:txBody>
          <a:bodyPr lIns="0" tIns="0" rIns="0" bIns="0"/>
          <a:lstStyle>
            <a:lvl1pPr>
              <a:defRPr sz="4000" b="1" i="0">
                <a:solidFill>
                  <a:schemeClr val="bg1"/>
                </a:solidFill>
                <a:latin typeface="Arial"/>
                <a:cs typeface="Arial"/>
              </a:defRPr>
            </a:lvl1pPr>
          </a:lstStyle>
          <a:p>
            <a:endParaRPr/>
          </a:p>
        </p:txBody>
      </p:sp>
      <p:sp>
        <p:nvSpPr>
          <p:cNvPr id="6" name="Holder 6"/>
          <p:cNvSpPr>
            <a:spLocks noGrp="1"/>
          </p:cNvSpPr>
          <p:nvPr>
            <p:ph type="sldNum" sz="quarter" idx="7"/>
          </p:nvPr>
        </p:nvSpPr>
        <p:spPr/>
        <p:txBody>
          <a:bodyPr lIns="0" tIns="0" rIns="0" bIns="0"/>
          <a:lstStyle>
            <a:lvl1pPr>
              <a:defRPr sz="800" b="0" i="0">
                <a:solidFill>
                  <a:srgbClr val="4B4847"/>
                </a:solidFill>
                <a:latin typeface="Arial MT"/>
                <a:cs typeface="Arial MT"/>
              </a:defRPr>
            </a:lvl1pPr>
          </a:lstStyle>
          <a:p>
            <a:pPr marL="38100">
              <a:lnSpc>
                <a:spcPct val="100000"/>
              </a:lnSpc>
              <a:spcBef>
                <a:spcPts val="25"/>
              </a:spcBef>
            </a:pPr>
            <a:fld id="{81D60167-4931-47E6-BA6A-407CBD079E47}" type="slidenum">
              <a:rPr/>
              <a:t>‹#›</a:t>
            </a:fld>
            <a:endParaRPr/>
          </a:p>
        </p:txBody>
      </p:sp>
      <p:pic>
        <p:nvPicPr>
          <p:cNvPr id="4" name="bg object 17">
            <a:extLst>
              <a:ext uri="{FF2B5EF4-FFF2-40B4-BE49-F238E27FC236}">
                <a16:creationId xmlns:a16="http://schemas.microsoft.com/office/drawing/2014/main" id="{267DC284-F6E8-434E-742A-E8156F583E9C}"/>
              </a:ext>
            </a:extLst>
          </p:cNvPr>
          <p:cNvPicPr/>
          <p:nvPr userDrawn="1"/>
        </p:nvPicPr>
        <p:blipFill>
          <a:blip r:embed="rId2" cstate="print">
            <a:extLst>
              <a:ext uri="{28A0092B-C50C-407E-A947-70E740481C1C}">
                <a14:useLocalDpi xmlns:a14="http://schemas.microsoft.com/office/drawing/2010/main" val="0"/>
              </a:ext>
            </a:extLst>
          </a:blip>
          <a:srcRect t="26127" b="22396"/>
          <a:stretch/>
        </p:blipFill>
        <p:spPr>
          <a:xfrm>
            <a:off x="100837" y="4840592"/>
            <a:ext cx="1181100" cy="25376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4B4847"/>
                </a:solidFill>
                <a:latin typeface="Arial MT"/>
                <a:cs typeface="Arial MT"/>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7" name="Holder 7"/>
          <p:cNvSpPr>
            <a:spLocks noGrp="1"/>
          </p:cNvSpPr>
          <p:nvPr>
            <p:ph type="sldNum" sz="quarter" idx="7"/>
          </p:nvPr>
        </p:nvSpPr>
        <p:spPr/>
        <p:txBody>
          <a:bodyPr lIns="0" tIns="0" rIns="0" bIns="0"/>
          <a:lstStyle>
            <a:lvl1pPr>
              <a:defRPr sz="800" b="0" i="0">
                <a:solidFill>
                  <a:srgbClr val="4B4847"/>
                </a:solidFill>
                <a:latin typeface="Arial MT"/>
                <a:cs typeface="Arial MT"/>
              </a:defRPr>
            </a:lvl1pPr>
          </a:lstStyle>
          <a:p>
            <a:pPr marL="38100">
              <a:lnSpc>
                <a:spcPct val="100000"/>
              </a:lnSpc>
              <a:spcBef>
                <a:spcPts val="25"/>
              </a:spcBef>
            </a:pPr>
            <a:fld id="{81D60167-4931-47E6-BA6A-407CBD079E47}" type="slidenum">
              <a:rPr/>
              <a:t>‹#›</a:t>
            </a:fld>
            <a:endParaRPr/>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4B4847"/>
                </a:solidFill>
                <a:latin typeface="Arial MT"/>
                <a:cs typeface="Arial MT"/>
              </a:defRPr>
            </a:lvl1pPr>
          </a:lstStyle>
          <a:p>
            <a:endParaRPr/>
          </a:p>
        </p:txBody>
      </p:sp>
      <p:sp>
        <p:nvSpPr>
          <p:cNvPr id="5" name="Holder 5"/>
          <p:cNvSpPr>
            <a:spLocks noGrp="1"/>
          </p:cNvSpPr>
          <p:nvPr>
            <p:ph type="sldNum" sz="quarter" idx="7"/>
          </p:nvPr>
        </p:nvSpPr>
        <p:spPr/>
        <p:txBody>
          <a:bodyPr lIns="0" tIns="0" rIns="0" bIns="0"/>
          <a:lstStyle>
            <a:lvl1pPr>
              <a:defRPr sz="800" b="0" i="0">
                <a:solidFill>
                  <a:srgbClr val="4B4847"/>
                </a:solidFill>
                <a:latin typeface="Arial MT"/>
                <a:cs typeface="Arial MT"/>
              </a:defRPr>
            </a:lvl1pPr>
          </a:lstStyle>
          <a:p>
            <a:pPr marL="38100">
              <a:lnSpc>
                <a:spcPct val="100000"/>
              </a:lnSpc>
              <a:spcBef>
                <a:spcPts val="25"/>
              </a:spcBef>
            </a:pPr>
            <a:fld id="{81D60167-4931-47E6-BA6A-407CBD079E47}" type="slidenum">
              <a:rPr/>
              <a:t>‹#›</a:t>
            </a:fld>
            <a:endParaRPr/>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4" name="Holder 4"/>
          <p:cNvSpPr>
            <a:spLocks noGrp="1"/>
          </p:cNvSpPr>
          <p:nvPr>
            <p:ph type="sldNum" sz="quarter" idx="7"/>
          </p:nvPr>
        </p:nvSpPr>
        <p:spPr/>
        <p:txBody>
          <a:bodyPr lIns="0" tIns="0" rIns="0" bIns="0"/>
          <a:lstStyle>
            <a:lvl1pPr>
              <a:defRPr sz="800" b="0" i="0">
                <a:solidFill>
                  <a:srgbClr val="4B4847"/>
                </a:solidFill>
                <a:latin typeface="Arial MT"/>
                <a:cs typeface="Arial MT"/>
              </a:defRPr>
            </a:lvl1pPr>
          </a:lstStyle>
          <a:p>
            <a:pPr marL="38100">
              <a:lnSpc>
                <a:spcPct val="100000"/>
              </a:lnSpc>
              <a:spcBef>
                <a:spcPts val="25"/>
              </a:spcBef>
            </a:pPr>
            <a:fld id="{81D60167-4931-47E6-BA6A-407CBD079E47}" type="slidenum">
              <a:rPr/>
              <a:t>‹#›</a:t>
            </a:fld>
            <a:endParaRPr/>
          </a:p>
        </p:txBody>
      </p:sp>
      <p:pic>
        <p:nvPicPr>
          <p:cNvPr id="2" name="bg object 17">
            <a:extLst>
              <a:ext uri="{FF2B5EF4-FFF2-40B4-BE49-F238E27FC236}">
                <a16:creationId xmlns:a16="http://schemas.microsoft.com/office/drawing/2014/main" id="{C23281C6-1934-6530-203B-C7C02D2AFC4D}"/>
              </a:ext>
            </a:extLst>
          </p:cNvPr>
          <p:cNvPicPr/>
          <p:nvPr userDrawn="1"/>
        </p:nvPicPr>
        <p:blipFill>
          <a:blip r:embed="rId2" cstate="print">
            <a:extLst>
              <a:ext uri="{28A0092B-C50C-407E-A947-70E740481C1C}">
                <a14:useLocalDpi xmlns:a14="http://schemas.microsoft.com/office/drawing/2010/main" val="0"/>
              </a:ext>
            </a:extLst>
          </a:blip>
          <a:srcRect t="26127" b="22396"/>
          <a:stretch/>
        </p:blipFill>
        <p:spPr>
          <a:xfrm>
            <a:off x="100837" y="4840592"/>
            <a:ext cx="1181100" cy="25376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1_Blank">
    <p:bg>
      <p:bgPr>
        <a:solidFill>
          <a:schemeClr val="bg1"/>
        </a:solidFill>
        <a:effectLst/>
      </p:bgPr>
    </p:bg>
    <p:spTree>
      <p:nvGrpSpPr>
        <p:cNvPr id="1" name=""/>
        <p:cNvGrpSpPr/>
        <p:nvPr/>
      </p:nvGrpSpPr>
      <p:grpSpPr>
        <a:xfrm>
          <a:off x="0" y="0"/>
          <a:ext cx="0" cy="0"/>
          <a:chOff x="0" y="0"/>
          <a:chExt cx="0" cy="0"/>
        </a:xfrm>
      </p:grpSpPr>
      <p:sp>
        <p:nvSpPr>
          <p:cNvPr id="4" name="Holder 4"/>
          <p:cNvSpPr>
            <a:spLocks noGrp="1"/>
          </p:cNvSpPr>
          <p:nvPr>
            <p:ph type="sldNum" sz="quarter" idx="7"/>
          </p:nvPr>
        </p:nvSpPr>
        <p:spPr/>
        <p:txBody>
          <a:bodyPr lIns="0" tIns="0" rIns="0" bIns="0"/>
          <a:lstStyle>
            <a:lvl1pPr>
              <a:defRPr sz="800" b="0" i="0">
                <a:solidFill>
                  <a:srgbClr val="4B4847"/>
                </a:solidFill>
                <a:latin typeface="Arial MT"/>
                <a:cs typeface="Arial MT"/>
              </a:defRPr>
            </a:lvl1pPr>
          </a:lstStyle>
          <a:p>
            <a:pPr marL="38100">
              <a:lnSpc>
                <a:spcPct val="100000"/>
              </a:lnSpc>
              <a:spcBef>
                <a:spcPts val="25"/>
              </a:spcBef>
            </a:pPr>
            <a:fld id="{81D60167-4931-47E6-BA6A-407CBD079E47}" type="slidenum">
              <a:rPr/>
              <a:t>‹#›</a:t>
            </a:fld>
            <a:endParaRPr/>
          </a:p>
        </p:txBody>
      </p:sp>
    </p:spTree>
    <p:extLst>
      <p:ext uri="{BB962C8B-B14F-4D97-AF65-F5344CB8AC3E}">
        <p14:creationId xmlns:p14="http://schemas.microsoft.com/office/powerpoint/2010/main" val="2652938215"/>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3537" y="4775453"/>
            <a:ext cx="8918575" cy="0"/>
          </a:xfrm>
          <a:custGeom>
            <a:avLst/>
            <a:gdLst/>
            <a:ahLst/>
            <a:cxnLst/>
            <a:rect l="l" t="t" r="r" b="b"/>
            <a:pathLst>
              <a:path w="8918575">
                <a:moveTo>
                  <a:pt x="0" y="0"/>
                </a:moveTo>
                <a:lnTo>
                  <a:pt x="8918219" y="0"/>
                </a:lnTo>
              </a:path>
            </a:pathLst>
          </a:custGeom>
          <a:ln w="19050">
            <a:solidFill>
              <a:srgbClr val="D9D9D9"/>
            </a:solidFill>
          </a:ln>
        </p:spPr>
        <p:txBody>
          <a:bodyPr wrap="square" lIns="0" tIns="0" rIns="0" bIns="0" rtlCol="0"/>
          <a:lstStyle/>
          <a:p>
            <a:endParaRPr/>
          </a:p>
        </p:txBody>
      </p:sp>
      <p:pic>
        <p:nvPicPr>
          <p:cNvPr id="17" name="bg object 17"/>
          <p:cNvPicPr/>
          <p:nvPr/>
        </p:nvPicPr>
        <p:blipFill>
          <a:blip r:embed="rId8" cstate="print">
            <a:extLst>
              <a:ext uri="{28A0092B-C50C-407E-A947-70E740481C1C}">
                <a14:useLocalDpi xmlns:a14="http://schemas.microsoft.com/office/drawing/2010/main" val="0"/>
              </a:ext>
            </a:extLst>
          </a:blip>
          <a:srcRect t="26127" b="22396"/>
          <a:stretch/>
        </p:blipFill>
        <p:spPr>
          <a:xfrm>
            <a:off x="100837" y="4840592"/>
            <a:ext cx="1181100" cy="253769"/>
          </a:xfrm>
          <a:prstGeom prst="rect">
            <a:avLst/>
          </a:prstGeom>
        </p:spPr>
      </p:pic>
      <p:pic>
        <p:nvPicPr>
          <p:cNvPr id="18" name="bg object 18"/>
          <p:cNvPicPr/>
          <p:nvPr/>
        </p:nvPicPr>
        <p:blipFill>
          <a:blip r:embed="rId9" cstate="print">
            <a:extLst>
              <a:ext uri="{28A0092B-C50C-407E-A947-70E740481C1C}">
                <a14:useLocalDpi xmlns:a14="http://schemas.microsoft.com/office/drawing/2010/main" val="0"/>
              </a:ext>
            </a:extLst>
          </a:blip>
          <a:srcRect/>
          <a:stretch/>
        </p:blipFill>
        <p:spPr>
          <a:xfrm>
            <a:off x="7991419" y="4853940"/>
            <a:ext cx="671433" cy="227075"/>
          </a:xfrm>
          <a:prstGeom prst="rect">
            <a:avLst/>
          </a:prstGeom>
        </p:spPr>
      </p:pic>
      <p:sp>
        <p:nvSpPr>
          <p:cNvPr id="2" name="Holder 2"/>
          <p:cNvSpPr>
            <a:spLocks noGrp="1"/>
          </p:cNvSpPr>
          <p:nvPr>
            <p:ph type="title"/>
          </p:nvPr>
        </p:nvSpPr>
        <p:spPr>
          <a:xfrm>
            <a:off x="329565" y="108482"/>
            <a:ext cx="6097905" cy="391159"/>
          </a:xfrm>
          <a:prstGeom prst="rect">
            <a:avLst/>
          </a:prstGeom>
        </p:spPr>
        <p:txBody>
          <a:bodyPr wrap="square" lIns="0" tIns="0" rIns="0" bIns="0">
            <a:spAutoFit/>
          </a:bodyPr>
          <a:lstStyle>
            <a:lvl1pPr>
              <a:defRPr sz="2400" b="0" i="0">
                <a:solidFill>
                  <a:srgbClr val="4B4847"/>
                </a:solidFill>
                <a:latin typeface="Arial MT"/>
                <a:cs typeface="Arial MT"/>
              </a:defRPr>
            </a:lvl1pPr>
          </a:lstStyle>
          <a:p>
            <a:endParaRPr/>
          </a:p>
        </p:txBody>
      </p:sp>
      <p:sp>
        <p:nvSpPr>
          <p:cNvPr id="3" name="Holder 3"/>
          <p:cNvSpPr>
            <a:spLocks noGrp="1"/>
          </p:cNvSpPr>
          <p:nvPr>
            <p:ph type="body" idx="1"/>
          </p:nvPr>
        </p:nvSpPr>
        <p:spPr>
          <a:xfrm>
            <a:off x="244475" y="782637"/>
            <a:ext cx="8661400" cy="3492500"/>
          </a:xfrm>
          <a:prstGeom prst="rect">
            <a:avLst/>
          </a:prstGeom>
        </p:spPr>
        <p:txBody>
          <a:bodyPr wrap="square" lIns="0" tIns="0" rIns="0" bIns="0">
            <a:spAutoFit/>
          </a:bodyPr>
          <a:lstStyle>
            <a:lvl1pPr>
              <a:defRPr sz="4000" b="1" i="0">
                <a:solidFill>
                  <a:schemeClr val="bg1"/>
                </a:solidFill>
                <a:latin typeface="Arial"/>
                <a:cs typeface="Arial"/>
              </a:defRPr>
            </a:lvl1pPr>
          </a:lstStyle>
          <a:p>
            <a:endParaRPr/>
          </a:p>
        </p:txBody>
      </p:sp>
      <p:sp>
        <p:nvSpPr>
          <p:cNvPr id="6" name="Holder 6"/>
          <p:cNvSpPr>
            <a:spLocks noGrp="1"/>
          </p:cNvSpPr>
          <p:nvPr>
            <p:ph type="sldNum" sz="quarter" idx="7"/>
          </p:nvPr>
        </p:nvSpPr>
        <p:spPr>
          <a:xfrm>
            <a:off x="8751133" y="4904191"/>
            <a:ext cx="189865" cy="139700"/>
          </a:xfrm>
          <a:prstGeom prst="rect">
            <a:avLst/>
          </a:prstGeom>
        </p:spPr>
        <p:txBody>
          <a:bodyPr wrap="square" lIns="0" tIns="0" rIns="0" bIns="0">
            <a:spAutoFit/>
          </a:bodyPr>
          <a:lstStyle>
            <a:lvl1pPr>
              <a:defRPr sz="800" b="0" i="0">
                <a:solidFill>
                  <a:srgbClr val="4B4847"/>
                </a:solidFill>
                <a:latin typeface="Arial MT"/>
                <a:cs typeface="Arial MT"/>
              </a:defRPr>
            </a:lvl1pPr>
          </a:lstStyle>
          <a:p>
            <a:pPr marL="38100">
              <a:lnSpc>
                <a:spcPct val="100000"/>
              </a:lnSpc>
              <a:spcBef>
                <a:spcPts val="25"/>
              </a:spcBef>
            </a:pPr>
            <a:fld id="{81D60167-4931-47E6-BA6A-407CBD079E47}" type="slidenum">
              <a:r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microsoft.com/office/2007/relationships/media" Target="../media/media2.mp3"/><Relationship Id="rId7" Type="http://schemas.openxmlformats.org/officeDocument/2006/relationships/image" Target="../media/image3.jpg"/><Relationship Id="rId12"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xml"/><Relationship Id="rId11" Type="http://schemas.openxmlformats.org/officeDocument/2006/relationships/image" Target="../media/image7.png"/><Relationship Id="rId5" Type="http://schemas.openxmlformats.org/officeDocument/2006/relationships/slideLayout" Target="../slideLayouts/slideLayout1.xml"/><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audio" Target="../media/media2.mp3"/><Relationship Id="rId9" Type="http://schemas.openxmlformats.org/officeDocument/2006/relationships/image" Target="../media/image5.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13" Type="http://schemas.openxmlformats.org/officeDocument/2006/relationships/image" Target="../media/image37.png"/><Relationship Id="rId18" Type="http://schemas.openxmlformats.org/officeDocument/2006/relationships/image" Target="../media/image42.png"/><Relationship Id="rId26" Type="http://schemas.openxmlformats.org/officeDocument/2006/relationships/image" Target="../media/image50.png"/><Relationship Id="rId3" Type="http://schemas.openxmlformats.org/officeDocument/2006/relationships/slideLayout" Target="../slideLayouts/slideLayout5.xml"/><Relationship Id="rId21" Type="http://schemas.openxmlformats.org/officeDocument/2006/relationships/image" Target="../media/image45.png"/><Relationship Id="rId34" Type="http://schemas.openxmlformats.org/officeDocument/2006/relationships/image" Target="../media/image58.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5" Type="http://schemas.openxmlformats.org/officeDocument/2006/relationships/image" Target="../media/image49.png"/><Relationship Id="rId33" Type="http://schemas.openxmlformats.org/officeDocument/2006/relationships/image" Target="../media/image57.png"/><Relationship Id="rId2" Type="http://schemas.openxmlformats.org/officeDocument/2006/relationships/audio" Target="../media/media11.mp3"/><Relationship Id="rId16" Type="http://schemas.openxmlformats.org/officeDocument/2006/relationships/image" Target="../media/image40.png"/><Relationship Id="rId20" Type="http://schemas.openxmlformats.org/officeDocument/2006/relationships/image" Target="../media/image44.png"/><Relationship Id="rId29" Type="http://schemas.openxmlformats.org/officeDocument/2006/relationships/image" Target="../media/image53.png"/><Relationship Id="rId1" Type="http://schemas.microsoft.com/office/2007/relationships/media" Target="../media/media11.mp3"/><Relationship Id="rId6" Type="http://schemas.openxmlformats.org/officeDocument/2006/relationships/image" Target="../media/image16.jpg"/><Relationship Id="rId11" Type="http://schemas.openxmlformats.org/officeDocument/2006/relationships/image" Target="../media/image35.png"/><Relationship Id="rId24" Type="http://schemas.openxmlformats.org/officeDocument/2006/relationships/image" Target="../media/image48.png"/><Relationship Id="rId32" Type="http://schemas.openxmlformats.org/officeDocument/2006/relationships/image" Target="../media/image56.png"/><Relationship Id="rId5" Type="http://schemas.openxmlformats.org/officeDocument/2006/relationships/image" Target="../media/image30.jpg"/><Relationship Id="rId15" Type="http://schemas.openxmlformats.org/officeDocument/2006/relationships/image" Target="../media/image39.png"/><Relationship Id="rId23" Type="http://schemas.openxmlformats.org/officeDocument/2006/relationships/image" Target="../media/image47.png"/><Relationship Id="rId28" Type="http://schemas.openxmlformats.org/officeDocument/2006/relationships/image" Target="../media/image52.png"/><Relationship Id="rId36" Type="http://schemas.openxmlformats.org/officeDocument/2006/relationships/image" Target="../media/image5.png"/><Relationship Id="rId10" Type="http://schemas.openxmlformats.org/officeDocument/2006/relationships/image" Target="../media/image34.png"/><Relationship Id="rId19" Type="http://schemas.openxmlformats.org/officeDocument/2006/relationships/image" Target="../media/image43.png"/><Relationship Id="rId31" Type="http://schemas.openxmlformats.org/officeDocument/2006/relationships/image" Target="../media/image55.png"/><Relationship Id="rId4" Type="http://schemas.openxmlformats.org/officeDocument/2006/relationships/notesSlide" Target="../notesSlides/notesSlide10.xml"/><Relationship Id="rId9" Type="http://schemas.openxmlformats.org/officeDocument/2006/relationships/image" Target="../media/image33.pn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1.png"/><Relationship Id="rId30" Type="http://schemas.openxmlformats.org/officeDocument/2006/relationships/image" Target="../media/image54.png"/><Relationship Id="rId35" Type="http://schemas.openxmlformats.org/officeDocument/2006/relationships/image" Target="../media/image59.png"/><Relationship Id="rId8"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slideLayout" Target="../slideLayouts/slideLayout5.xml"/><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5.png"/><Relationship Id="rId2" Type="http://schemas.openxmlformats.org/officeDocument/2006/relationships/audio" Target="../media/media12.mp3"/><Relationship Id="rId16" Type="http://schemas.openxmlformats.org/officeDocument/2006/relationships/image" Target="../media/image70.png"/><Relationship Id="rId1" Type="http://schemas.microsoft.com/office/2007/relationships/media" Target="../media/media12.mp3"/><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30.jpg"/><Relationship Id="rId15" Type="http://schemas.openxmlformats.org/officeDocument/2006/relationships/image" Target="../media/image69.png"/><Relationship Id="rId10" Type="http://schemas.openxmlformats.org/officeDocument/2006/relationships/image" Target="../media/image64.png"/><Relationship Id="rId4" Type="http://schemas.openxmlformats.org/officeDocument/2006/relationships/notesSlide" Target="../notesSlides/notesSlide11.xml"/><Relationship Id="rId9" Type="http://schemas.openxmlformats.org/officeDocument/2006/relationships/image" Target="../media/image63.png"/><Relationship Id="rId14" Type="http://schemas.openxmlformats.org/officeDocument/2006/relationships/image" Target="../media/image68.png"/></Relationships>
</file>

<file path=ppt/slides/_rels/slide12.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3.png"/><Relationship Id="rId3" Type="http://schemas.openxmlformats.org/officeDocument/2006/relationships/slideLayout" Target="../slideLayouts/slideLayout5.xml"/><Relationship Id="rId21" Type="http://schemas.openxmlformats.org/officeDocument/2006/relationships/image" Target="../media/image86.pn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2.png"/><Relationship Id="rId2" Type="http://schemas.openxmlformats.org/officeDocument/2006/relationships/audio" Target="../media/media13.mp3"/><Relationship Id="rId16" Type="http://schemas.openxmlformats.org/officeDocument/2006/relationships/image" Target="../media/image81.png"/><Relationship Id="rId20" Type="http://schemas.openxmlformats.org/officeDocument/2006/relationships/image" Target="../media/image85.png"/><Relationship Id="rId1" Type="http://schemas.microsoft.com/office/2007/relationships/media" Target="../media/media13.mp3"/><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16.jpg"/><Relationship Id="rId15" Type="http://schemas.openxmlformats.org/officeDocument/2006/relationships/image" Target="../media/image80.png"/><Relationship Id="rId23" Type="http://schemas.openxmlformats.org/officeDocument/2006/relationships/image" Target="../media/image5.png"/><Relationship Id="rId10" Type="http://schemas.openxmlformats.org/officeDocument/2006/relationships/image" Target="../media/image75.png"/><Relationship Id="rId19" Type="http://schemas.openxmlformats.org/officeDocument/2006/relationships/image" Target="../media/image84.png"/><Relationship Id="rId4" Type="http://schemas.openxmlformats.org/officeDocument/2006/relationships/notesSlide" Target="../notesSlides/notesSlide12.xml"/><Relationship Id="rId9" Type="http://schemas.openxmlformats.org/officeDocument/2006/relationships/image" Target="../media/image74.png"/><Relationship Id="rId14" Type="http://schemas.openxmlformats.org/officeDocument/2006/relationships/image" Target="../media/image79.png"/><Relationship Id="rId22" Type="http://schemas.openxmlformats.org/officeDocument/2006/relationships/image" Target="../media/image8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88.png"/><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5.png"/><Relationship Id="rId5" Type="http://schemas.openxmlformats.org/officeDocument/2006/relationships/image" Target="../media/image89.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91.jp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90.png"/><Relationship Id="rId5" Type="http://schemas.openxmlformats.org/officeDocument/2006/relationships/image" Target="../media/image16.jp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94.jpg"/><Relationship Id="rId3" Type="http://schemas.openxmlformats.org/officeDocument/2006/relationships/slideLayout" Target="../slideLayouts/slideLayout2.xml"/><Relationship Id="rId7" Type="http://schemas.openxmlformats.org/officeDocument/2006/relationships/image" Target="../media/image93.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92.jpg"/><Relationship Id="rId5" Type="http://schemas.openxmlformats.org/officeDocument/2006/relationships/image" Target="../media/image16.jpg"/><Relationship Id="rId10" Type="http://schemas.openxmlformats.org/officeDocument/2006/relationships/image" Target="../media/image5.png"/><Relationship Id="rId4" Type="http://schemas.openxmlformats.org/officeDocument/2006/relationships/notesSlide" Target="../notesSlides/notesSlide16.xml"/><Relationship Id="rId9" Type="http://schemas.openxmlformats.org/officeDocument/2006/relationships/image" Target="../media/image95.png"/></Relationships>
</file>

<file path=ppt/slides/_rels/slide17.xml.rels><?xml version="1.0" encoding="UTF-8" standalone="yes"?>
<Relationships xmlns="http://schemas.openxmlformats.org/package/2006/relationships"><Relationship Id="rId8" Type="http://schemas.openxmlformats.org/officeDocument/2006/relationships/image" Target="../media/image98.jpg"/><Relationship Id="rId3" Type="http://schemas.openxmlformats.org/officeDocument/2006/relationships/slideLayout" Target="../slideLayouts/slideLayout2.xml"/><Relationship Id="rId7" Type="http://schemas.openxmlformats.org/officeDocument/2006/relationships/image" Target="../media/image97.jp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96.jpg"/><Relationship Id="rId5" Type="http://schemas.openxmlformats.org/officeDocument/2006/relationships/image" Target="../media/image16.jpg"/><Relationship Id="rId10" Type="http://schemas.openxmlformats.org/officeDocument/2006/relationships/image" Target="../media/image5.png"/><Relationship Id="rId4" Type="http://schemas.openxmlformats.org/officeDocument/2006/relationships/notesSlide" Target="../notesSlides/notesSlide17.xml"/><Relationship Id="rId9" Type="http://schemas.openxmlformats.org/officeDocument/2006/relationships/image" Target="../media/image99.jpeg"/></Relationships>
</file>

<file path=ppt/slides/_rels/slide18.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slideLayout" Target="../slideLayouts/slideLayout4.xml"/><Relationship Id="rId7" Type="http://schemas.openxmlformats.org/officeDocument/2006/relationships/image" Target="../media/image101.jp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00.jpg"/><Relationship Id="rId5" Type="http://schemas.openxmlformats.org/officeDocument/2006/relationships/image" Target="../media/image16.jpg"/><Relationship Id="rId10" Type="http://schemas.openxmlformats.org/officeDocument/2006/relationships/image" Target="../media/image5.png"/><Relationship Id="rId4" Type="http://schemas.openxmlformats.org/officeDocument/2006/relationships/notesSlide" Target="../notesSlides/notesSlide18.xml"/><Relationship Id="rId9" Type="http://schemas.openxmlformats.org/officeDocument/2006/relationships/image" Target="../media/image103.jpeg"/></Relationships>
</file>

<file path=ppt/slides/_rels/slide19.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slideLayout" Target="../slideLayouts/slideLayout2.xml"/><Relationship Id="rId7" Type="http://schemas.openxmlformats.org/officeDocument/2006/relationships/image" Target="../media/image105.jp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04.jpg"/><Relationship Id="rId5" Type="http://schemas.openxmlformats.org/officeDocument/2006/relationships/image" Target="../media/image16.jpg"/><Relationship Id="rId10" Type="http://schemas.openxmlformats.org/officeDocument/2006/relationships/image" Target="../media/image5.png"/><Relationship Id="rId4" Type="http://schemas.openxmlformats.org/officeDocument/2006/relationships/notesSlide" Target="../notesSlides/notesSlide19.xml"/><Relationship Id="rId9" Type="http://schemas.openxmlformats.org/officeDocument/2006/relationships/image" Target="../media/image107.jpeg"/></Relationships>
</file>

<file path=ppt/slides/_rels/slide2.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1.xml"/><Relationship Id="rId7" Type="http://schemas.openxmlformats.org/officeDocument/2006/relationships/image" Target="../media/image14.jp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2.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110.jpg"/><Relationship Id="rId3" Type="http://schemas.openxmlformats.org/officeDocument/2006/relationships/slideLayout" Target="../slideLayouts/slideLayout2.xml"/><Relationship Id="rId7" Type="http://schemas.openxmlformats.org/officeDocument/2006/relationships/image" Target="../media/image109.jp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08.jpg"/><Relationship Id="rId5" Type="http://schemas.openxmlformats.org/officeDocument/2006/relationships/image" Target="../media/image16.jpg"/><Relationship Id="rId10" Type="http://schemas.openxmlformats.org/officeDocument/2006/relationships/image" Target="../media/image5.png"/><Relationship Id="rId4" Type="http://schemas.openxmlformats.org/officeDocument/2006/relationships/notesSlide" Target="../notesSlides/notesSlide20.xml"/><Relationship Id="rId9" Type="http://schemas.openxmlformats.org/officeDocument/2006/relationships/image" Target="../media/image111.jp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114.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117.jpg"/><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116.jpg"/><Relationship Id="rId5" Type="http://schemas.openxmlformats.org/officeDocument/2006/relationships/image" Target="../media/image115.jp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image" Target="../media/image16.jpg"/><Relationship Id="rId5" Type="http://schemas.openxmlformats.org/officeDocument/2006/relationships/image" Target="../media/image30.jp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slideLayout" Target="../slideLayouts/slideLayout4.xml"/><Relationship Id="rId7" Type="http://schemas.openxmlformats.org/officeDocument/2006/relationships/image" Target="../media/image121.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120.png"/><Relationship Id="rId5" Type="http://schemas.openxmlformats.org/officeDocument/2006/relationships/image" Target="../media/image119.png"/><Relationship Id="rId10" Type="http://schemas.openxmlformats.org/officeDocument/2006/relationships/image" Target="../media/image5.png"/><Relationship Id="rId4" Type="http://schemas.openxmlformats.org/officeDocument/2006/relationships/notesSlide" Target="../notesSlides/notesSlide25.xml"/><Relationship Id="rId9" Type="http://schemas.openxmlformats.org/officeDocument/2006/relationships/image" Target="../media/image123.png"/></Relationships>
</file>

<file path=ppt/slides/_rels/slide26.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18" Type="http://schemas.openxmlformats.org/officeDocument/2006/relationships/image" Target="../media/image136.png"/><Relationship Id="rId26" Type="http://schemas.openxmlformats.org/officeDocument/2006/relationships/image" Target="../media/image142.png"/><Relationship Id="rId3" Type="http://schemas.openxmlformats.org/officeDocument/2006/relationships/slideLayout" Target="../slideLayouts/slideLayout2.xml"/><Relationship Id="rId21" Type="http://schemas.openxmlformats.org/officeDocument/2006/relationships/image" Target="../media/image139.png"/><Relationship Id="rId7" Type="http://schemas.openxmlformats.org/officeDocument/2006/relationships/image" Target="../media/image125.png"/><Relationship Id="rId12" Type="http://schemas.openxmlformats.org/officeDocument/2006/relationships/image" Target="../media/image130.png"/><Relationship Id="rId17" Type="http://schemas.openxmlformats.org/officeDocument/2006/relationships/image" Target="../media/image135.png"/><Relationship Id="rId25" Type="http://schemas.openxmlformats.org/officeDocument/2006/relationships/image" Target="../media/image8.png"/><Relationship Id="rId2" Type="http://schemas.openxmlformats.org/officeDocument/2006/relationships/audio" Target="../media/media27.mp3"/><Relationship Id="rId16" Type="http://schemas.openxmlformats.org/officeDocument/2006/relationships/image" Target="../media/image134.png"/><Relationship Id="rId20" Type="http://schemas.openxmlformats.org/officeDocument/2006/relationships/image" Target="../media/image138.png"/><Relationship Id="rId29" Type="http://schemas.openxmlformats.org/officeDocument/2006/relationships/image" Target="../media/image145.png"/><Relationship Id="rId1" Type="http://schemas.microsoft.com/office/2007/relationships/media" Target="../media/media27.mp3"/><Relationship Id="rId6" Type="http://schemas.openxmlformats.org/officeDocument/2006/relationships/image" Target="../media/image124.png"/><Relationship Id="rId11" Type="http://schemas.openxmlformats.org/officeDocument/2006/relationships/image" Target="../media/image129.png"/><Relationship Id="rId24" Type="http://schemas.openxmlformats.org/officeDocument/2006/relationships/image" Target="../media/image141.png"/><Relationship Id="rId5" Type="http://schemas.openxmlformats.org/officeDocument/2006/relationships/image" Target="../media/image16.jpg"/><Relationship Id="rId15" Type="http://schemas.openxmlformats.org/officeDocument/2006/relationships/image" Target="../media/image133.png"/><Relationship Id="rId23" Type="http://schemas.openxmlformats.org/officeDocument/2006/relationships/image" Target="../media/image140.png"/><Relationship Id="rId28" Type="http://schemas.openxmlformats.org/officeDocument/2006/relationships/image" Target="../media/image144.png"/><Relationship Id="rId10" Type="http://schemas.openxmlformats.org/officeDocument/2006/relationships/image" Target="../media/image128.png"/><Relationship Id="rId19" Type="http://schemas.openxmlformats.org/officeDocument/2006/relationships/image" Target="../media/image137.png"/><Relationship Id="rId4" Type="http://schemas.openxmlformats.org/officeDocument/2006/relationships/notesSlide" Target="../notesSlides/notesSlide26.xml"/><Relationship Id="rId9" Type="http://schemas.openxmlformats.org/officeDocument/2006/relationships/image" Target="../media/image127.png"/><Relationship Id="rId14" Type="http://schemas.openxmlformats.org/officeDocument/2006/relationships/image" Target="../media/image132.png"/><Relationship Id="rId22" Type="http://schemas.openxmlformats.org/officeDocument/2006/relationships/image" Target="../media/image5.png"/><Relationship Id="rId27" Type="http://schemas.openxmlformats.org/officeDocument/2006/relationships/image" Target="../media/image143.png"/></Relationships>
</file>

<file path=ppt/slides/_rels/slide27.xml.rels><?xml version="1.0" encoding="UTF-8" standalone="yes"?>
<Relationships xmlns="http://schemas.openxmlformats.org/package/2006/relationships"><Relationship Id="rId8" Type="http://schemas.openxmlformats.org/officeDocument/2006/relationships/image" Target="../media/image148.png"/><Relationship Id="rId13" Type="http://schemas.openxmlformats.org/officeDocument/2006/relationships/image" Target="../media/image153.png"/><Relationship Id="rId18" Type="http://schemas.openxmlformats.org/officeDocument/2006/relationships/image" Target="../media/image158.png"/><Relationship Id="rId26" Type="http://schemas.openxmlformats.org/officeDocument/2006/relationships/image" Target="../media/image164.png"/><Relationship Id="rId3" Type="http://schemas.openxmlformats.org/officeDocument/2006/relationships/slideLayout" Target="../slideLayouts/slideLayout2.xml"/><Relationship Id="rId21" Type="http://schemas.openxmlformats.org/officeDocument/2006/relationships/image" Target="../media/image160.png"/><Relationship Id="rId7" Type="http://schemas.openxmlformats.org/officeDocument/2006/relationships/image" Target="../media/image147.png"/><Relationship Id="rId12" Type="http://schemas.openxmlformats.org/officeDocument/2006/relationships/image" Target="../media/image152.png"/><Relationship Id="rId17" Type="http://schemas.openxmlformats.org/officeDocument/2006/relationships/image" Target="../media/image157.png"/><Relationship Id="rId25" Type="http://schemas.openxmlformats.org/officeDocument/2006/relationships/image" Target="../media/image163.png"/><Relationship Id="rId2" Type="http://schemas.openxmlformats.org/officeDocument/2006/relationships/audio" Target="../media/media28.mp3"/><Relationship Id="rId16" Type="http://schemas.openxmlformats.org/officeDocument/2006/relationships/image" Target="../media/image156.png"/><Relationship Id="rId20" Type="http://schemas.openxmlformats.org/officeDocument/2006/relationships/image" Target="../media/image159.png"/><Relationship Id="rId1" Type="http://schemas.microsoft.com/office/2007/relationships/media" Target="../media/media28.mp3"/><Relationship Id="rId6" Type="http://schemas.openxmlformats.org/officeDocument/2006/relationships/image" Target="../media/image146.png"/><Relationship Id="rId11" Type="http://schemas.openxmlformats.org/officeDocument/2006/relationships/image" Target="../media/image151.png"/><Relationship Id="rId24" Type="http://schemas.openxmlformats.org/officeDocument/2006/relationships/image" Target="../media/image162.png"/><Relationship Id="rId5" Type="http://schemas.openxmlformats.org/officeDocument/2006/relationships/image" Target="../media/image16.jpg"/><Relationship Id="rId15" Type="http://schemas.openxmlformats.org/officeDocument/2006/relationships/image" Target="../media/image155.png"/><Relationship Id="rId23" Type="http://schemas.openxmlformats.org/officeDocument/2006/relationships/image" Target="../media/image161.png"/><Relationship Id="rId10" Type="http://schemas.openxmlformats.org/officeDocument/2006/relationships/image" Target="../media/image150.png"/><Relationship Id="rId19" Type="http://schemas.openxmlformats.org/officeDocument/2006/relationships/image" Target="../media/image5.png"/><Relationship Id="rId4" Type="http://schemas.openxmlformats.org/officeDocument/2006/relationships/notesSlide" Target="../notesSlides/notesSlide27.xml"/><Relationship Id="rId9" Type="http://schemas.openxmlformats.org/officeDocument/2006/relationships/image" Target="../media/image149.png"/><Relationship Id="rId14" Type="http://schemas.openxmlformats.org/officeDocument/2006/relationships/image" Target="../media/image154.png"/><Relationship Id="rId22" Type="http://schemas.openxmlformats.org/officeDocument/2006/relationships/image" Target="../media/image9.png"/></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64.png"/><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165.png"/><Relationship Id="rId5" Type="http://schemas.openxmlformats.org/officeDocument/2006/relationships/image" Target="../media/image16.jpg"/><Relationship Id="rId4" Type="http://schemas.openxmlformats.org/officeDocument/2006/relationships/notesSlide" Target="../notesSlides/notesSlide28.xml"/><Relationship Id="rId9" Type="http://schemas.openxmlformats.org/officeDocument/2006/relationships/image" Target="../media/image166.png"/></Relationships>
</file>

<file path=ppt/slides/_rels/slide29.xml.rels><?xml version="1.0" encoding="UTF-8" standalone="yes"?>
<Relationships xmlns="http://schemas.openxmlformats.org/package/2006/relationships"><Relationship Id="rId8" Type="http://schemas.openxmlformats.org/officeDocument/2006/relationships/image" Target="../media/image169.png"/><Relationship Id="rId13"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68.png"/><Relationship Id="rId12" Type="http://schemas.openxmlformats.org/officeDocument/2006/relationships/image" Target="../media/image173.jpg"/><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167.png"/><Relationship Id="rId11" Type="http://schemas.openxmlformats.org/officeDocument/2006/relationships/image" Target="../media/image172.png"/><Relationship Id="rId5" Type="http://schemas.openxmlformats.org/officeDocument/2006/relationships/image" Target="../media/image16.jpg"/><Relationship Id="rId10" Type="http://schemas.openxmlformats.org/officeDocument/2006/relationships/image" Target="../media/image171.png"/><Relationship Id="rId4" Type="http://schemas.openxmlformats.org/officeDocument/2006/relationships/notesSlide" Target="../notesSlides/notesSlide29.xml"/><Relationship Id="rId9" Type="http://schemas.openxmlformats.org/officeDocument/2006/relationships/image" Target="../media/image170.png"/></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1.xml"/><Relationship Id="rId11" Type="http://schemas.openxmlformats.org/officeDocument/2006/relationships/image" Target="../media/image5.png"/><Relationship Id="rId5" Type="http://schemas.openxmlformats.org/officeDocument/2006/relationships/image" Target="../media/image16.jpg"/><Relationship Id="rId10" Type="http://schemas.microsoft.com/office/2007/relationships/diagramDrawing" Target="../diagrams/drawing1.xml"/><Relationship Id="rId4" Type="http://schemas.openxmlformats.org/officeDocument/2006/relationships/notesSlide" Target="../notesSlides/notesSlide3.xml"/><Relationship Id="rId9" Type="http://schemas.openxmlformats.org/officeDocument/2006/relationships/diagramColors" Target="../diagrams/colors1.xml"/></Relationships>
</file>

<file path=ppt/slides/_rels/slide30.xml.rels><?xml version="1.0" encoding="UTF-8" standalone="yes"?>
<Relationships xmlns="http://schemas.openxmlformats.org/package/2006/relationships"><Relationship Id="rId13" Type="http://schemas.openxmlformats.org/officeDocument/2006/relationships/image" Target="../media/image182.png"/><Relationship Id="rId18" Type="http://schemas.openxmlformats.org/officeDocument/2006/relationships/image" Target="../media/image187.jpeg"/><Relationship Id="rId26" Type="http://schemas.openxmlformats.org/officeDocument/2006/relationships/image" Target="../media/image194.png"/><Relationship Id="rId21" Type="http://schemas.openxmlformats.org/officeDocument/2006/relationships/image" Target="../media/image190.png"/><Relationship Id="rId34" Type="http://schemas.openxmlformats.org/officeDocument/2006/relationships/image" Target="../media/image202.png"/><Relationship Id="rId7" Type="http://schemas.openxmlformats.org/officeDocument/2006/relationships/image" Target="../media/image176.png"/><Relationship Id="rId12" Type="http://schemas.openxmlformats.org/officeDocument/2006/relationships/image" Target="../media/image181.jpeg"/><Relationship Id="rId17" Type="http://schemas.openxmlformats.org/officeDocument/2006/relationships/image" Target="../media/image186.png"/><Relationship Id="rId25" Type="http://schemas.openxmlformats.org/officeDocument/2006/relationships/image" Target="../media/image5.png"/><Relationship Id="rId33" Type="http://schemas.openxmlformats.org/officeDocument/2006/relationships/image" Target="../media/image201.jpeg"/><Relationship Id="rId2" Type="http://schemas.openxmlformats.org/officeDocument/2006/relationships/audio" Target="../media/media31.mp3"/><Relationship Id="rId16" Type="http://schemas.openxmlformats.org/officeDocument/2006/relationships/image" Target="../media/image185.png"/><Relationship Id="rId20" Type="http://schemas.openxmlformats.org/officeDocument/2006/relationships/image" Target="../media/image189.jpeg"/><Relationship Id="rId29" Type="http://schemas.openxmlformats.org/officeDocument/2006/relationships/image" Target="../media/image197.png"/><Relationship Id="rId1" Type="http://schemas.microsoft.com/office/2007/relationships/media" Target="../media/media31.mp3"/><Relationship Id="rId6" Type="http://schemas.openxmlformats.org/officeDocument/2006/relationships/image" Target="../media/image175.png"/><Relationship Id="rId11" Type="http://schemas.openxmlformats.org/officeDocument/2006/relationships/image" Target="../media/image180.png"/><Relationship Id="rId24" Type="http://schemas.openxmlformats.org/officeDocument/2006/relationships/image" Target="../media/image193.png"/><Relationship Id="rId32" Type="http://schemas.openxmlformats.org/officeDocument/2006/relationships/image" Target="../media/image200.jpeg"/><Relationship Id="rId37" Type="http://schemas.openxmlformats.org/officeDocument/2006/relationships/image" Target="../media/image205.png"/><Relationship Id="rId5" Type="http://schemas.openxmlformats.org/officeDocument/2006/relationships/image" Target="../media/image174.png"/><Relationship Id="rId15" Type="http://schemas.openxmlformats.org/officeDocument/2006/relationships/image" Target="../media/image184.jpeg"/><Relationship Id="rId23" Type="http://schemas.openxmlformats.org/officeDocument/2006/relationships/image" Target="../media/image192.png"/><Relationship Id="rId28" Type="http://schemas.openxmlformats.org/officeDocument/2006/relationships/image" Target="../media/image196.png"/><Relationship Id="rId36" Type="http://schemas.openxmlformats.org/officeDocument/2006/relationships/image" Target="../media/image204.png"/><Relationship Id="rId10" Type="http://schemas.openxmlformats.org/officeDocument/2006/relationships/image" Target="../media/image179.png"/><Relationship Id="rId19" Type="http://schemas.openxmlformats.org/officeDocument/2006/relationships/image" Target="../media/image188.png"/><Relationship Id="rId31" Type="http://schemas.openxmlformats.org/officeDocument/2006/relationships/image" Target="../media/image199.jpeg"/><Relationship Id="rId4" Type="http://schemas.openxmlformats.org/officeDocument/2006/relationships/notesSlide" Target="../notesSlides/notesSlide30.xml"/><Relationship Id="rId9" Type="http://schemas.openxmlformats.org/officeDocument/2006/relationships/image" Target="../media/image178.png"/><Relationship Id="rId14" Type="http://schemas.openxmlformats.org/officeDocument/2006/relationships/image" Target="../media/image183.png"/><Relationship Id="rId22" Type="http://schemas.openxmlformats.org/officeDocument/2006/relationships/image" Target="../media/image191.png"/><Relationship Id="rId27" Type="http://schemas.openxmlformats.org/officeDocument/2006/relationships/image" Target="../media/image195.png"/><Relationship Id="rId30" Type="http://schemas.openxmlformats.org/officeDocument/2006/relationships/image" Target="../media/image198.png"/><Relationship Id="rId35" Type="http://schemas.openxmlformats.org/officeDocument/2006/relationships/image" Target="../media/image203.png"/><Relationship Id="rId8" Type="http://schemas.openxmlformats.org/officeDocument/2006/relationships/image" Target="../media/image177.png"/><Relationship Id="rId3"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207.jpeg"/><Relationship Id="rId13" Type="http://schemas.openxmlformats.org/officeDocument/2006/relationships/image" Target="../media/image212.jpeg"/><Relationship Id="rId3" Type="http://schemas.openxmlformats.org/officeDocument/2006/relationships/slideLayout" Target="../slideLayouts/slideLayout2.xml"/><Relationship Id="rId7" Type="http://schemas.openxmlformats.org/officeDocument/2006/relationships/image" Target="../media/image206.jpeg"/><Relationship Id="rId12" Type="http://schemas.openxmlformats.org/officeDocument/2006/relationships/image" Target="../media/image211.jpeg"/><Relationship Id="rId2" Type="http://schemas.openxmlformats.org/officeDocument/2006/relationships/audio" Target="../media/media32.mp3"/><Relationship Id="rId1" Type="http://schemas.microsoft.com/office/2007/relationships/media" Target="../media/media32.mp3"/><Relationship Id="rId6" Type="http://schemas.openxmlformats.org/officeDocument/2006/relationships/image" Target="../media/image5.png"/><Relationship Id="rId11" Type="http://schemas.openxmlformats.org/officeDocument/2006/relationships/image" Target="../media/image210.jpeg"/><Relationship Id="rId5" Type="http://schemas.openxmlformats.org/officeDocument/2006/relationships/image" Target="../media/image16.jpg"/><Relationship Id="rId10" Type="http://schemas.openxmlformats.org/officeDocument/2006/relationships/image" Target="../media/image209.jpeg"/><Relationship Id="rId4" Type="http://schemas.openxmlformats.org/officeDocument/2006/relationships/notesSlide" Target="../notesSlides/notesSlide31.xml"/><Relationship Id="rId9" Type="http://schemas.openxmlformats.org/officeDocument/2006/relationships/image" Target="../media/image208.jpeg"/><Relationship Id="rId14" Type="http://schemas.openxmlformats.org/officeDocument/2006/relationships/image" Target="../media/image213.jpeg"/></Relationships>
</file>

<file path=ppt/slides/_rels/slide32.xml.rels><?xml version="1.0" encoding="UTF-8" standalone="yes"?>
<Relationships xmlns="http://schemas.openxmlformats.org/package/2006/relationships"><Relationship Id="rId8" Type="http://schemas.openxmlformats.org/officeDocument/2006/relationships/image" Target="../media/image217.jpg"/><Relationship Id="rId3" Type="http://schemas.openxmlformats.org/officeDocument/2006/relationships/slideLayout" Target="../slideLayouts/slideLayout4.xml"/><Relationship Id="rId7" Type="http://schemas.openxmlformats.org/officeDocument/2006/relationships/image" Target="../media/image216.jpg"/><Relationship Id="rId2" Type="http://schemas.openxmlformats.org/officeDocument/2006/relationships/audio" Target="../media/media33.mp3"/><Relationship Id="rId1" Type="http://schemas.microsoft.com/office/2007/relationships/media" Target="../media/media33.mp3"/><Relationship Id="rId6" Type="http://schemas.openxmlformats.org/officeDocument/2006/relationships/image" Target="../media/image215.jpeg"/><Relationship Id="rId11" Type="http://schemas.openxmlformats.org/officeDocument/2006/relationships/image" Target="../media/image219.jpeg"/><Relationship Id="rId5" Type="http://schemas.openxmlformats.org/officeDocument/2006/relationships/image" Target="../media/image214.jpg"/><Relationship Id="rId10" Type="http://schemas.openxmlformats.org/officeDocument/2006/relationships/image" Target="../media/image5.png"/><Relationship Id="rId4" Type="http://schemas.openxmlformats.org/officeDocument/2006/relationships/notesSlide" Target="../notesSlides/notesSlide32.xml"/><Relationship Id="rId9" Type="http://schemas.openxmlformats.org/officeDocument/2006/relationships/image" Target="../media/image218.jpg"/></Relationships>
</file>

<file path=ppt/slides/_rels/slide33.xml.rels><?xml version="1.0" encoding="UTF-8" standalone="yes"?>
<Relationships xmlns="http://schemas.openxmlformats.org/package/2006/relationships"><Relationship Id="rId8" Type="http://schemas.openxmlformats.org/officeDocument/2006/relationships/image" Target="../media/image222.jpeg"/><Relationship Id="rId3" Type="http://schemas.openxmlformats.org/officeDocument/2006/relationships/slideLayout" Target="../slideLayouts/slideLayout4.xml"/><Relationship Id="rId7" Type="http://schemas.openxmlformats.org/officeDocument/2006/relationships/image" Target="../media/image221.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image" Target="../media/image220.png"/><Relationship Id="rId5" Type="http://schemas.openxmlformats.org/officeDocument/2006/relationships/image" Target="../media/image5.png"/><Relationship Id="rId4" Type="http://schemas.openxmlformats.org/officeDocument/2006/relationships/notesSlide" Target="../notesSlides/notesSlide33.xml"/><Relationship Id="rId9" Type="http://schemas.openxmlformats.org/officeDocument/2006/relationships/image" Target="../media/image223.jpeg"/></Relationships>
</file>

<file path=ppt/slides/_rels/slide34.xml.rels><?xml version="1.0" encoding="UTF-8" standalone="yes"?>
<Relationships xmlns="http://schemas.openxmlformats.org/package/2006/relationships"><Relationship Id="rId8" Type="http://schemas.openxmlformats.org/officeDocument/2006/relationships/image" Target="../media/image227.jpeg"/><Relationship Id="rId3" Type="http://schemas.openxmlformats.org/officeDocument/2006/relationships/slideLayout" Target="../slideLayouts/slideLayout4.xml"/><Relationship Id="rId7" Type="http://schemas.openxmlformats.org/officeDocument/2006/relationships/image" Target="../media/image226.jpeg"/><Relationship Id="rId12" Type="http://schemas.openxmlformats.org/officeDocument/2006/relationships/image" Target="../media/image5.png"/><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image" Target="../media/image225.png"/><Relationship Id="rId11" Type="http://schemas.microsoft.com/office/2007/relationships/hdphoto" Target="../media/hdphoto1.wdp"/><Relationship Id="rId5" Type="http://schemas.openxmlformats.org/officeDocument/2006/relationships/image" Target="../media/image224.png"/><Relationship Id="rId10" Type="http://schemas.openxmlformats.org/officeDocument/2006/relationships/image" Target="../media/image229.png"/><Relationship Id="rId4" Type="http://schemas.openxmlformats.org/officeDocument/2006/relationships/notesSlide" Target="../notesSlides/notesSlide34.xml"/><Relationship Id="rId9" Type="http://schemas.openxmlformats.org/officeDocument/2006/relationships/image" Target="../media/image228.jpeg"/></Relationships>
</file>

<file path=ppt/slides/_rels/slide35.xml.rels><?xml version="1.0" encoding="UTF-8" standalone="yes"?>
<Relationships xmlns="http://schemas.openxmlformats.org/package/2006/relationships"><Relationship Id="rId8" Type="http://schemas.openxmlformats.org/officeDocument/2006/relationships/image" Target="../media/image233.jpeg"/><Relationship Id="rId3" Type="http://schemas.openxmlformats.org/officeDocument/2006/relationships/slideLayout" Target="../slideLayouts/slideLayout4.xml"/><Relationship Id="rId7" Type="http://schemas.openxmlformats.org/officeDocument/2006/relationships/image" Target="../media/image232.jpeg"/><Relationship Id="rId2" Type="http://schemas.openxmlformats.org/officeDocument/2006/relationships/audio" Target="../media/media36.mp3"/><Relationship Id="rId1" Type="http://schemas.microsoft.com/office/2007/relationships/media" Target="../media/media36.mp3"/><Relationship Id="rId6" Type="http://schemas.openxmlformats.org/officeDocument/2006/relationships/image" Target="../media/image231.jpeg"/><Relationship Id="rId5" Type="http://schemas.openxmlformats.org/officeDocument/2006/relationships/image" Target="../media/image230.jpeg"/><Relationship Id="rId10" Type="http://schemas.openxmlformats.org/officeDocument/2006/relationships/image" Target="../media/image5.png"/><Relationship Id="rId4" Type="http://schemas.openxmlformats.org/officeDocument/2006/relationships/notesSlide" Target="../notesSlides/notesSlide35.xml"/><Relationship Id="rId9" Type="http://schemas.openxmlformats.org/officeDocument/2006/relationships/image" Target="../media/image234.jpeg"/></Relationships>
</file>

<file path=ppt/slides/_rels/slide36.xml.rels><?xml version="1.0" encoding="UTF-8" standalone="yes"?>
<Relationships xmlns="http://schemas.openxmlformats.org/package/2006/relationships"><Relationship Id="rId8" Type="http://schemas.openxmlformats.org/officeDocument/2006/relationships/image" Target="../media/image238.jpeg"/><Relationship Id="rId13" Type="http://schemas.openxmlformats.org/officeDocument/2006/relationships/image" Target="../media/image243.jpg"/><Relationship Id="rId3" Type="http://schemas.openxmlformats.org/officeDocument/2006/relationships/slideLayout" Target="../slideLayouts/slideLayout4.xml"/><Relationship Id="rId7" Type="http://schemas.openxmlformats.org/officeDocument/2006/relationships/image" Target="../media/image237.jpeg"/><Relationship Id="rId12" Type="http://schemas.openxmlformats.org/officeDocument/2006/relationships/image" Target="../media/image242.jpeg"/><Relationship Id="rId2" Type="http://schemas.openxmlformats.org/officeDocument/2006/relationships/audio" Target="../media/media37.mp3"/><Relationship Id="rId1" Type="http://schemas.microsoft.com/office/2007/relationships/media" Target="../media/media37.mp3"/><Relationship Id="rId6" Type="http://schemas.openxmlformats.org/officeDocument/2006/relationships/image" Target="../media/image236.jpeg"/><Relationship Id="rId11" Type="http://schemas.openxmlformats.org/officeDocument/2006/relationships/image" Target="../media/image241.jpeg"/><Relationship Id="rId5" Type="http://schemas.openxmlformats.org/officeDocument/2006/relationships/image" Target="../media/image235.jpeg"/><Relationship Id="rId10" Type="http://schemas.openxmlformats.org/officeDocument/2006/relationships/image" Target="../media/image240.jpeg"/><Relationship Id="rId4" Type="http://schemas.openxmlformats.org/officeDocument/2006/relationships/notesSlide" Target="../notesSlides/notesSlide36.xml"/><Relationship Id="rId9" Type="http://schemas.openxmlformats.org/officeDocument/2006/relationships/image" Target="../media/image239.jpeg"/><Relationship Id="rId14" Type="http://schemas.openxmlformats.org/officeDocument/2006/relationships/image" Target="../media/image5.png"/></Relationships>
</file>

<file path=ppt/slides/_rels/slide37.xml.rels><?xml version="1.0" encoding="UTF-8" standalone="yes"?>
<Relationships xmlns="http://schemas.openxmlformats.org/package/2006/relationships"><Relationship Id="rId8" Type="http://schemas.openxmlformats.org/officeDocument/2006/relationships/image" Target="../media/image247.jpeg"/><Relationship Id="rId3" Type="http://schemas.openxmlformats.org/officeDocument/2006/relationships/slideLayout" Target="../slideLayouts/slideLayout4.xml"/><Relationship Id="rId7" Type="http://schemas.openxmlformats.org/officeDocument/2006/relationships/image" Target="../media/image246.png"/><Relationship Id="rId2" Type="http://schemas.openxmlformats.org/officeDocument/2006/relationships/audio" Target="../media/media38.mp3"/><Relationship Id="rId1" Type="http://schemas.microsoft.com/office/2007/relationships/media" Target="../media/media38.mp3"/><Relationship Id="rId6" Type="http://schemas.openxmlformats.org/officeDocument/2006/relationships/image" Target="../media/image245.jpeg"/><Relationship Id="rId11" Type="http://schemas.openxmlformats.org/officeDocument/2006/relationships/image" Target="../media/image5.png"/><Relationship Id="rId5" Type="http://schemas.openxmlformats.org/officeDocument/2006/relationships/image" Target="../media/image244.jpeg"/><Relationship Id="rId10" Type="http://schemas.openxmlformats.org/officeDocument/2006/relationships/image" Target="../media/image249.jpeg"/><Relationship Id="rId4" Type="http://schemas.openxmlformats.org/officeDocument/2006/relationships/notesSlide" Target="../notesSlides/notesSlide37.xml"/><Relationship Id="rId9" Type="http://schemas.openxmlformats.org/officeDocument/2006/relationships/image" Target="../media/image248.jpeg"/></Relationships>
</file>

<file path=ppt/slides/_rels/slide38.xml.rels><?xml version="1.0" encoding="UTF-8" standalone="yes"?>
<Relationships xmlns="http://schemas.openxmlformats.org/package/2006/relationships"><Relationship Id="rId8" Type="http://schemas.openxmlformats.org/officeDocument/2006/relationships/image" Target="../media/image252.jpeg"/><Relationship Id="rId3" Type="http://schemas.openxmlformats.org/officeDocument/2006/relationships/slideLayout" Target="../slideLayouts/slideLayout4.xml"/><Relationship Id="rId7" Type="http://schemas.openxmlformats.org/officeDocument/2006/relationships/image" Target="../media/image251.jpeg"/><Relationship Id="rId2" Type="http://schemas.openxmlformats.org/officeDocument/2006/relationships/audio" Target="../media/media39.mp3"/><Relationship Id="rId1" Type="http://schemas.microsoft.com/office/2007/relationships/media" Target="../media/media39.mp3"/><Relationship Id="rId6" Type="http://schemas.openxmlformats.org/officeDocument/2006/relationships/image" Target="../media/image250.jpeg"/><Relationship Id="rId5" Type="http://schemas.openxmlformats.org/officeDocument/2006/relationships/image" Target="../media/image5.png"/><Relationship Id="rId4" Type="http://schemas.openxmlformats.org/officeDocument/2006/relationships/notesSlide" Target="../notesSlides/notesSlide38.xml"/><Relationship Id="rId9" Type="http://schemas.openxmlformats.org/officeDocument/2006/relationships/image" Target="../media/image253.jpeg"/></Relationships>
</file>

<file path=ppt/slides/_rels/slide39.xml.rels><?xml version="1.0" encoding="UTF-8" standalone="yes"?>
<Relationships xmlns="http://schemas.openxmlformats.org/package/2006/relationships"><Relationship Id="rId8" Type="http://schemas.openxmlformats.org/officeDocument/2006/relationships/image" Target="../media/image257.jpeg"/><Relationship Id="rId3" Type="http://schemas.openxmlformats.org/officeDocument/2006/relationships/slideLayout" Target="../slideLayouts/slideLayout4.xml"/><Relationship Id="rId7" Type="http://schemas.openxmlformats.org/officeDocument/2006/relationships/image" Target="../media/image256.jpeg"/><Relationship Id="rId2" Type="http://schemas.openxmlformats.org/officeDocument/2006/relationships/audio" Target="../media/media40.mp3"/><Relationship Id="rId1" Type="http://schemas.microsoft.com/office/2007/relationships/media" Target="../media/media40.mp3"/><Relationship Id="rId6" Type="http://schemas.openxmlformats.org/officeDocument/2006/relationships/image" Target="../media/image255.jpeg"/><Relationship Id="rId11" Type="http://schemas.openxmlformats.org/officeDocument/2006/relationships/image" Target="../media/image5.png"/><Relationship Id="rId5" Type="http://schemas.openxmlformats.org/officeDocument/2006/relationships/image" Target="../media/image254.jpeg"/><Relationship Id="rId10" Type="http://schemas.openxmlformats.org/officeDocument/2006/relationships/image" Target="../media/image259.png"/><Relationship Id="rId4" Type="http://schemas.openxmlformats.org/officeDocument/2006/relationships/notesSlide" Target="../notesSlides/notesSlide39.xml"/><Relationship Id="rId9" Type="http://schemas.openxmlformats.org/officeDocument/2006/relationships/image" Target="../media/image258.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18.jpe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8" Type="http://schemas.openxmlformats.org/officeDocument/2006/relationships/image" Target="../media/image262.jpeg"/><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41.mp3"/><Relationship Id="rId1" Type="http://schemas.microsoft.com/office/2007/relationships/media" Target="../media/media41.mp3"/><Relationship Id="rId6" Type="http://schemas.openxmlformats.org/officeDocument/2006/relationships/image" Target="../media/image261.png"/><Relationship Id="rId5" Type="http://schemas.openxmlformats.org/officeDocument/2006/relationships/image" Target="../media/image260.jpeg"/><Relationship Id="rId4" Type="http://schemas.openxmlformats.org/officeDocument/2006/relationships/notesSlide" Target="../notesSlides/notesSlide40.xml"/><Relationship Id="rId9" Type="http://schemas.openxmlformats.org/officeDocument/2006/relationships/image" Target="../media/image263.jpeg"/></Relationships>
</file>

<file path=ppt/slides/_rels/slide4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266.jpeg"/><Relationship Id="rId2" Type="http://schemas.openxmlformats.org/officeDocument/2006/relationships/audio" Target="../media/media42.mp3"/><Relationship Id="rId1" Type="http://schemas.microsoft.com/office/2007/relationships/media" Target="../media/media42.mp3"/><Relationship Id="rId6" Type="http://schemas.openxmlformats.org/officeDocument/2006/relationships/image" Target="../media/image265.jpeg"/><Relationship Id="rId5" Type="http://schemas.openxmlformats.org/officeDocument/2006/relationships/image" Target="../media/image264.jpe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269.jpeg"/><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image" Target="../media/image268.jpeg"/><Relationship Id="rId5" Type="http://schemas.openxmlformats.org/officeDocument/2006/relationships/image" Target="../media/image267.jpe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8" Type="http://schemas.openxmlformats.org/officeDocument/2006/relationships/image" Target="../media/image273.jpeg"/><Relationship Id="rId3" Type="http://schemas.openxmlformats.org/officeDocument/2006/relationships/slideLayout" Target="../slideLayouts/slideLayout4.xml"/><Relationship Id="rId7" Type="http://schemas.openxmlformats.org/officeDocument/2006/relationships/image" Target="../media/image272.jpeg"/><Relationship Id="rId2" Type="http://schemas.openxmlformats.org/officeDocument/2006/relationships/audio" Target="../media/media44.mp3"/><Relationship Id="rId1" Type="http://schemas.microsoft.com/office/2007/relationships/media" Target="../media/media44.mp3"/><Relationship Id="rId6" Type="http://schemas.openxmlformats.org/officeDocument/2006/relationships/image" Target="../media/image271.jpeg"/><Relationship Id="rId5" Type="http://schemas.openxmlformats.org/officeDocument/2006/relationships/image" Target="../media/image270.jpeg"/><Relationship Id="rId10" Type="http://schemas.openxmlformats.org/officeDocument/2006/relationships/image" Target="../media/image5.png"/><Relationship Id="rId4" Type="http://schemas.openxmlformats.org/officeDocument/2006/relationships/notesSlide" Target="../notesSlides/notesSlide43.xml"/><Relationship Id="rId9" Type="http://schemas.openxmlformats.org/officeDocument/2006/relationships/image" Target="../media/image274.jpeg"/></Relationships>
</file>

<file path=ppt/slides/_rels/slide44.xml.rels><?xml version="1.0" encoding="UTF-8" standalone="yes"?>
<Relationships xmlns="http://schemas.openxmlformats.org/package/2006/relationships"><Relationship Id="rId8" Type="http://schemas.openxmlformats.org/officeDocument/2006/relationships/image" Target="../media/image278.jpeg"/><Relationship Id="rId3" Type="http://schemas.openxmlformats.org/officeDocument/2006/relationships/slideLayout" Target="../slideLayouts/slideLayout4.xml"/><Relationship Id="rId7" Type="http://schemas.openxmlformats.org/officeDocument/2006/relationships/image" Target="../media/image277.jpeg"/><Relationship Id="rId2" Type="http://schemas.openxmlformats.org/officeDocument/2006/relationships/audio" Target="../media/media45.mp3"/><Relationship Id="rId1" Type="http://schemas.microsoft.com/office/2007/relationships/media" Target="../media/media45.mp3"/><Relationship Id="rId6" Type="http://schemas.openxmlformats.org/officeDocument/2006/relationships/image" Target="../media/image276.jpeg"/><Relationship Id="rId5" Type="http://schemas.openxmlformats.org/officeDocument/2006/relationships/image" Target="../media/image275.jpeg"/><Relationship Id="rId10" Type="http://schemas.openxmlformats.org/officeDocument/2006/relationships/image" Target="../media/image5.png"/><Relationship Id="rId4" Type="http://schemas.openxmlformats.org/officeDocument/2006/relationships/notesSlide" Target="../notesSlides/notesSlide44.xml"/><Relationship Id="rId9" Type="http://schemas.openxmlformats.org/officeDocument/2006/relationships/image" Target="../media/image279.jpeg"/></Relationships>
</file>

<file path=ppt/slides/_rels/slide45.xml.rels><?xml version="1.0" encoding="UTF-8" standalone="yes"?>
<Relationships xmlns="http://schemas.openxmlformats.org/package/2006/relationships"><Relationship Id="rId8" Type="http://schemas.openxmlformats.org/officeDocument/2006/relationships/image" Target="../media/image283.jpeg"/><Relationship Id="rId3" Type="http://schemas.openxmlformats.org/officeDocument/2006/relationships/slideLayout" Target="../slideLayouts/slideLayout4.xml"/><Relationship Id="rId7" Type="http://schemas.openxmlformats.org/officeDocument/2006/relationships/image" Target="../media/image282.jpeg"/><Relationship Id="rId2" Type="http://schemas.openxmlformats.org/officeDocument/2006/relationships/audio" Target="../media/media46.mp3"/><Relationship Id="rId1" Type="http://schemas.microsoft.com/office/2007/relationships/media" Target="../media/media46.mp3"/><Relationship Id="rId6" Type="http://schemas.openxmlformats.org/officeDocument/2006/relationships/image" Target="../media/image281.jpeg"/><Relationship Id="rId11" Type="http://schemas.openxmlformats.org/officeDocument/2006/relationships/image" Target="../media/image285.jpeg"/><Relationship Id="rId5" Type="http://schemas.openxmlformats.org/officeDocument/2006/relationships/image" Target="../media/image280.png"/><Relationship Id="rId10" Type="http://schemas.openxmlformats.org/officeDocument/2006/relationships/image" Target="../media/image284.jpeg"/><Relationship Id="rId4" Type="http://schemas.openxmlformats.org/officeDocument/2006/relationships/notesSlide" Target="../notesSlides/notesSlide45.xml"/><Relationship Id="rId9"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47.mp3"/><Relationship Id="rId1" Type="http://schemas.microsoft.com/office/2007/relationships/media" Target="../media/media47.mp3"/><Relationship Id="rId6" Type="http://schemas.openxmlformats.org/officeDocument/2006/relationships/image" Target="../media/image16.jpg"/><Relationship Id="rId5" Type="http://schemas.openxmlformats.org/officeDocument/2006/relationships/image" Target="../media/image286.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8" Type="http://schemas.openxmlformats.org/officeDocument/2006/relationships/image" Target="../media/image290.jpg"/><Relationship Id="rId3" Type="http://schemas.openxmlformats.org/officeDocument/2006/relationships/slideLayout" Target="../slideLayouts/slideLayout4.xml"/><Relationship Id="rId7" Type="http://schemas.openxmlformats.org/officeDocument/2006/relationships/image" Target="../media/image289.jpg"/><Relationship Id="rId2" Type="http://schemas.openxmlformats.org/officeDocument/2006/relationships/audio" Target="../media/media48.mp3"/><Relationship Id="rId1" Type="http://schemas.microsoft.com/office/2007/relationships/media" Target="../media/media48.mp3"/><Relationship Id="rId6" Type="http://schemas.openxmlformats.org/officeDocument/2006/relationships/image" Target="../media/image288.jpg"/><Relationship Id="rId11" Type="http://schemas.openxmlformats.org/officeDocument/2006/relationships/image" Target="../media/image5.png"/><Relationship Id="rId5" Type="http://schemas.openxmlformats.org/officeDocument/2006/relationships/image" Target="../media/image287.jpg"/><Relationship Id="rId10" Type="http://schemas.openxmlformats.org/officeDocument/2006/relationships/image" Target="../media/image292.jpg"/><Relationship Id="rId4" Type="http://schemas.openxmlformats.org/officeDocument/2006/relationships/notesSlide" Target="../notesSlides/notesSlide47.xml"/><Relationship Id="rId9" Type="http://schemas.openxmlformats.org/officeDocument/2006/relationships/image" Target="../media/image291.jpg"/></Relationships>
</file>

<file path=ppt/slides/_rels/slide48.xml.rels><?xml version="1.0" encoding="UTF-8" standalone="yes"?>
<Relationships xmlns="http://schemas.openxmlformats.org/package/2006/relationships"><Relationship Id="rId8" Type="http://schemas.openxmlformats.org/officeDocument/2006/relationships/image" Target="../media/image296.png"/><Relationship Id="rId3" Type="http://schemas.openxmlformats.org/officeDocument/2006/relationships/slideLayout" Target="../slideLayouts/slideLayout4.xml"/><Relationship Id="rId7" Type="http://schemas.openxmlformats.org/officeDocument/2006/relationships/image" Target="../media/image295.png"/><Relationship Id="rId2" Type="http://schemas.openxmlformats.org/officeDocument/2006/relationships/audio" Target="../media/media49.mp3"/><Relationship Id="rId1" Type="http://schemas.microsoft.com/office/2007/relationships/media" Target="../media/media49.mp3"/><Relationship Id="rId6" Type="http://schemas.openxmlformats.org/officeDocument/2006/relationships/image" Target="../media/image294.jpeg"/><Relationship Id="rId5" Type="http://schemas.openxmlformats.org/officeDocument/2006/relationships/image" Target="../media/image293.jpeg"/><Relationship Id="rId10" Type="http://schemas.openxmlformats.org/officeDocument/2006/relationships/image" Target="../media/image5.png"/><Relationship Id="rId4" Type="http://schemas.openxmlformats.org/officeDocument/2006/relationships/notesSlide" Target="../notesSlides/notesSlide48.xml"/><Relationship Id="rId9" Type="http://schemas.openxmlformats.org/officeDocument/2006/relationships/image" Target="../media/image297.png"/></Relationships>
</file>

<file path=ppt/slides/_rels/slide49.xml.rels><?xml version="1.0" encoding="UTF-8" standalone="yes"?>
<Relationships xmlns="http://schemas.openxmlformats.org/package/2006/relationships"><Relationship Id="rId8" Type="http://schemas.openxmlformats.org/officeDocument/2006/relationships/image" Target="../media/image301.jpeg"/><Relationship Id="rId3" Type="http://schemas.openxmlformats.org/officeDocument/2006/relationships/slideLayout" Target="../slideLayouts/slideLayout4.xml"/><Relationship Id="rId7" Type="http://schemas.openxmlformats.org/officeDocument/2006/relationships/image" Target="../media/image300.jpeg"/><Relationship Id="rId2" Type="http://schemas.openxmlformats.org/officeDocument/2006/relationships/audio" Target="../media/media50.mp3"/><Relationship Id="rId1" Type="http://schemas.microsoft.com/office/2007/relationships/media" Target="../media/media50.mp3"/><Relationship Id="rId6" Type="http://schemas.openxmlformats.org/officeDocument/2006/relationships/image" Target="../media/image299.jpeg"/><Relationship Id="rId11" Type="http://schemas.openxmlformats.org/officeDocument/2006/relationships/image" Target="../media/image5.png"/><Relationship Id="rId5" Type="http://schemas.openxmlformats.org/officeDocument/2006/relationships/image" Target="../media/image298.jpeg"/><Relationship Id="rId10" Type="http://schemas.openxmlformats.org/officeDocument/2006/relationships/image" Target="../media/image303.jpeg"/><Relationship Id="rId4" Type="http://schemas.openxmlformats.org/officeDocument/2006/relationships/notesSlide" Target="../notesSlides/notesSlide49.xml"/><Relationship Id="rId9" Type="http://schemas.openxmlformats.org/officeDocument/2006/relationships/image" Target="../media/image302.jpe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9.png"/><Relationship Id="rId11" Type="http://schemas.openxmlformats.org/officeDocument/2006/relationships/image" Target="../media/image5.png"/><Relationship Id="rId5" Type="http://schemas.openxmlformats.org/officeDocument/2006/relationships/image" Target="../media/image16.jpg"/><Relationship Id="rId10" Type="http://schemas.openxmlformats.org/officeDocument/2006/relationships/image" Target="../media/image23.png"/><Relationship Id="rId4" Type="http://schemas.openxmlformats.org/officeDocument/2006/relationships/notesSlide" Target="../notesSlides/notesSlide5.xml"/><Relationship Id="rId9" Type="http://schemas.openxmlformats.org/officeDocument/2006/relationships/image" Target="../media/image22.jpg"/></Relationships>
</file>

<file path=ppt/slides/_rels/slide50.xml.rels><?xml version="1.0" encoding="UTF-8" standalone="yes"?>
<Relationships xmlns="http://schemas.openxmlformats.org/package/2006/relationships"><Relationship Id="rId8" Type="http://schemas.openxmlformats.org/officeDocument/2006/relationships/image" Target="../media/image307.jpeg"/><Relationship Id="rId3" Type="http://schemas.openxmlformats.org/officeDocument/2006/relationships/slideLayout" Target="../slideLayouts/slideLayout4.xml"/><Relationship Id="rId7" Type="http://schemas.openxmlformats.org/officeDocument/2006/relationships/image" Target="../media/image306.jpeg"/><Relationship Id="rId2" Type="http://schemas.openxmlformats.org/officeDocument/2006/relationships/audio" Target="../media/media51.mp3"/><Relationship Id="rId1" Type="http://schemas.microsoft.com/office/2007/relationships/media" Target="../media/media51.mp3"/><Relationship Id="rId6" Type="http://schemas.openxmlformats.org/officeDocument/2006/relationships/image" Target="../media/image305.jpeg"/><Relationship Id="rId5" Type="http://schemas.openxmlformats.org/officeDocument/2006/relationships/image" Target="../media/image304.jpeg"/><Relationship Id="rId10" Type="http://schemas.openxmlformats.org/officeDocument/2006/relationships/image" Target="../media/image5.png"/><Relationship Id="rId4" Type="http://schemas.openxmlformats.org/officeDocument/2006/relationships/notesSlide" Target="../notesSlides/notesSlide50.xml"/><Relationship Id="rId9" Type="http://schemas.openxmlformats.org/officeDocument/2006/relationships/image" Target="../media/image308.png"/></Relationships>
</file>

<file path=ppt/slides/_rels/slide51.xml.rels><?xml version="1.0" encoding="UTF-8" standalone="yes"?>
<Relationships xmlns="http://schemas.openxmlformats.org/package/2006/relationships"><Relationship Id="rId8" Type="http://schemas.openxmlformats.org/officeDocument/2006/relationships/image" Target="../media/image312.jpeg"/><Relationship Id="rId3" Type="http://schemas.openxmlformats.org/officeDocument/2006/relationships/slideLayout" Target="../slideLayouts/slideLayout4.xml"/><Relationship Id="rId7" Type="http://schemas.openxmlformats.org/officeDocument/2006/relationships/image" Target="../media/image311.jpeg"/><Relationship Id="rId2" Type="http://schemas.openxmlformats.org/officeDocument/2006/relationships/audio" Target="../media/media52.mp3"/><Relationship Id="rId1" Type="http://schemas.microsoft.com/office/2007/relationships/media" Target="../media/media52.mp3"/><Relationship Id="rId6" Type="http://schemas.openxmlformats.org/officeDocument/2006/relationships/image" Target="../media/image310.jpeg"/><Relationship Id="rId11" Type="http://schemas.openxmlformats.org/officeDocument/2006/relationships/image" Target="../media/image5.png"/><Relationship Id="rId5" Type="http://schemas.openxmlformats.org/officeDocument/2006/relationships/image" Target="../media/image309.jpeg"/><Relationship Id="rId10" Type="http://schemas.openxmlformats.org/officeDocument/2006/relationships/image" Target="../media/image314.jpeg"/><Relationship Id="rId4" Type="http://schemas.openxmlformats.org/officeDocument/2006/relationships/notesSlide" Target="../notesSlides/notesSlide51.xml"/><Relationship Id="rId9" Type="http://schemas.openxmlformats.org/officeDocument/2006/relationships/image" Target="../media/image313.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53.mp3"/><Relationship Id="rId1" Type="http://schemas.microsoft.com/office/2007/relationships/media" Target="../media/media53.mp3"/><Relationship Id="rId6" Type="http://schemas.openxmlformats.org/officeDocument/2006/relationships/image" Target="../media/image315.jpeg"/><Relationship Id="rId5" Type="http://schemas.openxmlformats.org/officeDocument/2006/relationships/image" Target="../media/image16.jpg"/><Relationship Id="rId4"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slideLayout" Target="../slideLayouts/slideLayout4.xml"/><Relationship Id="rId7" Type="http://schemas.openxmlformats.org/officeDocument/2006/relationships/image" Target="../media/image318.png"/><Relationship Id="rId2" Type="http://schemas.openxmlformats.org/officeDocument/2006/relationships/audio" Target="../media/media54.mp3"/><Relationship Id="rId1" Type="http://schemas.microsoft.com/office/2007/relationships/media" Target="../media/media54.mp3"/><Relationship Id="rId6" Type="http://schemas.openxmlformats.org/officeDocument/2006/relationships/image" Target="../media/image317.jpeg"/><Relationship Id="rId5" Type="http://schemas.openxmlformats.org/officeDocument/2006/relationships/image" Target="../media/image316.jpeg"/><Relationship Id="rId10" Type="http://schemas.openxmlformats.org/officeDocument/2006/relationships/image" Target="../media/image5.png"/><Relationship Id="rId4" Type="http://schemas.openxmlformats.org/officeDocument/2006/relationships/notesSlide" Target="../notesSlides/notesSlide53.xml"/><Relationship Id="rId9" Type="http://schemas.openxmlformats.org/officeDocument/2006/relationships/image" Target="../media/image320.jpeg"/></Relationships>
</file>

<file path=ppt/slides/_rels/slide54.xml.rels><?xml version="1.0" encoding="UTF-8" standalone="yes"?>
<Relationships xmlns="http://schemas.openxmlformats.org/package/2006/relationships"><Relationship Id="rId8" Type="http://schemas.openxmlformats.org/officeDocument/2006/relationships/image" Target="../media/image324.jpeg"/><Relationship Id="rId3" Type="http://schemas.openxmlformats.org/officeDocument/2006/relationships/slideLayout" Target="../slideLayouts/slideLayout4.xml"/><Relationship Id="rId7" Type="http://schemas.openxmlformats.org/officeDocument/2006/relationships/image" Target="../media/image323.jpeg"/><Relationship Id="rId2" Type="http://schemas.openxmlformats.org/officeDocument/2006/relationships/audio" Target="../media/media55.mp3"/><Relationship Id="rId1" Type="http://schemas.microsoft.com/office/2007/relationships/media" Target="../media/media55.mp3"/><Relationship Id="rId6" Type="http://schemas.openxmlformats.org/officeDocument/2006/relationships/image" Target="../media/image322.jpeg"/><Relationship Id="rId5" Type="http://schemas.openxmlformats.org/officeDocument/2006/relationships/image" Target="../media/image321.jpeg"/><Relationship Id="rId4" Type="http://schemas.openxmlformats.org/officeDocument/2006/relationships/notesSlide" Target="../notesSlides/notesSlide54.xml"/><Relationship Id="rId9" Type="http://schemas.openxmlformats.org/officeDocument/2006/relationships/image" Target="../media/image5.png"/></Relationships>
</file>

<file path=ppt/slides/_rels/slide5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327.jpeg"/><Relationship Id="rId2" Type="http://schemas.openxmlformats.org/officeDocument/2006/relationships/audio" Target="../media/media56.mp3"/><Relationship Id="rId1" Type="http://schemas.microsoft.com/office/2007/relationships/media" Target="../media/media56.mp3"/><Relationship Id="rId6" Type="http://schemas.openxmlformats.org/officeDocument/2006/relationships/image" Target="../media/image326.jpeg"/><Relationship Id="rId5" Type="http://schemas.openxmlformats.org/officeDocument/2006/relationships/image" Target="../media/image325.jpeg"/><Relationship Id="rId4"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7.mp3"/><Relationship Id="rId1" Type="http://schemas.microsoft.com/office/2007/relationships/media" Target="../media/media57.mp3"/><Relationship Id="rId6" Type="http://schemas.openxmlformats.org/officeDocument/2006/relationships/image" Target="../media/image5.png"/><Relationship Id="rId5" Type="http://schemas.openxmlformats.org/officeDocument/2006/relationships/image" Target="../media/image328.jpeg"/><Relationship Id="rId4"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image" Target="../media/image331.jpeg"/><Relationship Id="rId2" Type="http://schemas.openxmlformats.org/officeDocument/2006/relationships/audio" Target="../media/media58.mp3"/><Relationship Id="rId1" Type="http://schemas.microsoft.com/office/2007/relationships/media" Target="../media/media58.mp3"/><Relationship Id="rId6" Type="http://schemas.openxmlformats.org/officeDocument/2006/relationships/image" Target="../media/image330.jpeg"/><Relationship Id="rId5" Type="http://schemas.openxmlformats.org/officeDocument/2006/relationships/image" Target="../media/image329.jpeg"/><Relationship Id="rId4"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59.mp3"/><Relationship Id="rId1" Type="http://schemas.microsoft.com/office/2007/relationships/media" Target="../media/media59.mp3"/><Relationship Id="rId6" Type="http://schemas.openxmlformats.org/officeDocument/2006/relationships/image" Target="../media/image332.jpg"/><Relationship Id="rId5" Type="http://schemas.openxmlformats.org/officeDocument/2006/relationships/image" Target="../media/image16.jpg"/><Relationship Id="rId4"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341.png"/><Relationship Id="rId18" Type="http://schemas.openxmlformats.org/officeDocument/2006/relationships/image" Target="../media/image5.png"/><Relationship Id="rId3" Type="http://schemas.openxmlformats.org/officeDocument/2006/relationships/slideLayout" Target="../slideLayouts/slideLayout4.xml"/><Relationship Id="rId21" Type="http://schemas.openxmlformats.org/officeDocument/2006/relationships/image" Target="../media/image348.png"/><Relationship Id="rId7" Type="http://schemas.openxmlformats.org/officeDocument/2006/relationships/image" Target="../media/image335.png"/><Relationship Id="rId12" Type="http://schemas.openxmlformats.org/officeDocument/2006/relationships/image" Target="../media/image340.png"/><Relationship Id="rId17" Type="http://schemas.openxmlformats.org/officeDocument/2006/relationships/image" Target="../media/image345.png"/><Relationship Id="rId2" Type="http://schemas.openxmlformats.org/officeDocument/2006/relationships/audio" Target="../media/media60.mp3"/><Relationship Id="rId16" Type="http://schemas.openxmlformats.org/officeDocument/2006/relationships/image" Target="../media/image344.png"/><Relationship Id="rId20" Type="http://schemas.openxmlformats.org/officeDocument/2006/relationships/image" Target="../media/image347.png"/><Relationship Id="rId1" Type="http://schemas.microsoft.com/office/2007/relationships/media" Target="../media/media60.mp3"/><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333.png"/><Relationship Id="rId15" Type="http://schemas.openxmlformats.org/officeDocument/2006/relationships/image" Target="../media/image343.png"/><Relationship Id="rId10" Type="http://schemas.openxmlformats.org/officeDocument/2006/relationships/image" Target="../media/image338.png"/><Relationship Id="rId19" Type="http://schemas.openxmlformats.org/officeDocument/2006/relationships/image" Target="../media/image346.jpeg"/><Relationship Id="rId4" Type="http://schemas.openxmlformats.org/officeDocument/2006/relationships/notesSlide" Target="../notesSlides/notesSlide59.xml"/><Relationship Id="rId9" Type="http://schemas.openxmlformats.org/officeDocument/2006/relationships/image" Target="../media/image337.png"/><Relationship Id="rId14" Type="http://schemas.openxmlformats.org/officeDocument/2006/relationships/image" Target="../media/image342.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5.xml"/><Relationship Id="rId7" Type="http://schemas.openxmlformats.org/officeDocument/2006/relationships/image" Target="../media/image26.jpe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5.jpg"/><Relationship Id="rId5" Type="http://schemas.openxmlformats.org/officeDocument/2006/relationships/image" Target="../media/image24.jpeg"/><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8" Type="http://schemas.openxmlformats.org/officeDocument/2006/relationships/image" Target="../media/image350.png"/><Relationship Id="rId13" Type="http://schemas.openxmlformats.org/officeDocument/2006/relationships/image" Target="../media/image354.png"/><Relationship Id="rId18" Type="http://schemas.openxmlformats.org/officeDocument/2006/relationships/image" Target="../media/image359.png"/><Relationship Id="rId26" Type="http://schemas.openxmlformats.org/officeDocument/2006/relationships/image" Target="../media/image366.jpeg"/><Relationship Id="rId3" Type="http://schemas.openxmlformats.org/officeDocument/2006/relationships/slideLayout" Target="../slideLayouts/slideLayout2.xml"/><Relationship Id="rId21" Type="http://schemas.openxmlformats.org/officeDocument/2006/relationships/image" Target="../media/image362.jpeg"/><Relationship Id="rId7" Type="http://schemas.microsoft.com/office/2007/relationships/hdphoto" Target="../media/hdphoto2.wdp"/><Relationship Id="rId12" Type="http://schemas.openxmlformats.org/officeDocument/2006/relationships/image" Target="../media/image353.jpeg"/><Relationship Id="rId17" Type="http://schemas.openxmlformats.org/officeDocument/2006/relationships/image" Target="../media/image358.jpeg"/><Relationship Id="rId25" Type="http://schemas.openxmlformats.org/officeDocument/2006/relationships/image" Target="../media/image365.png"/><Relationship Id="rId2" Type="http://schemas.openxmlformats.org/officeDocument/2006/relationships/audio" Target="../media/media61.mp3"/><Relationship Id="rId16" Type="http://schemas.openxmlformats.org/officeDocument/2006/relationships/image" Target="../media/image357.png"/><Relationship Id="rId20" Type="http://schemas.openxmlformats.org/officeDocument/2006/relationships/image" Target="../media/image361.png"/><Relationship Id="rId1" Type="http://schemas.microsoft.com/office/2007/relationships/media" Target="../media/media61.mp3"/><Relationship Id="rId6" Type="http://schemas.openxmlformats.org/officeDocument/2006/relationships/image" Target="../media/image349.png"/><Relationship Id="rId11" Type="http://schemas.openxmlformats.org/officeDocument/2006/relationships/image" Target="../media/image352.png"/><Relationship Id="rId24" Type="http://schemas.openxmlformats.org/officeDocument/2006/relationships/image" Target="../media/image364.png"/><Relationship Id="rId5" Type="http://schemas.openxmlformats.org/officeDocument/2006/relationships/image" Target="../media/image16.jpg"/><Relationship Id="rId15" Type="http://schemas.openxmlformats.org/officeDocument/2006/relationships/image" Target="../media/image356.png"/><Relationship Id="rId23" Type="http://schemas.openxmlformats.org/officeDocument/2006/relationships/image" Target="../media/image5.png"/><Relationship Id="rId10" Type="http://schemas.openxmlformats.org/officeDocument/2006/relationships/image" Target="../media/image351.png"/><Relationship Id="rId19" Type="http://schemas.openxmlformats.org/officeDocument/2006/relationships/image" Target="../media/image360.png"/><Relationship Id="rId4" Type="http://schemas.openxmlformats.org/officeDocument/2006/relationships/notesSlide" Target="../notesSlides/notesSlide60.xml"/><Relationship Id="rId9" Type="http://schemas.openxmlformats.org/officeDocument/2006/relationships/image" Target="../media/image204.png"/><Relationship Id="rId14" Type="http://schemas.openxmlformats.org/officeDocument/2006/relationships/image" Target="../media/image355.png"/><Relationship Id="rId22" Type="http://schemas.openxmlformats.org/officeDocument/2006/relationships/image" Target="../media/image363.jpeg"/></Relationships>
</file>

<file path=ppt/slides/_rels/slide61.xml.rels><?xml version="1.0" encoding="UTF-8" standalone="yes"?>
<Relationships xmlns="http://schemas.openxmlformats.org/package/2006/relationships"><Relationship Id="rId8" Type="http://schemas.openxmlformats.org/officeDocument/2006/relationships/image" Target="../media/image368.jpeg"/><Relationship Id="rId3" Type="http://schemas.openxmlformats.org/officeDocument/2006/relationships/slideLayout" Target="../slideLayouts/slideLayout2.xml"/><Relationship Id="rId7" Type="http://schemas.openxmlformats.org/officeDocument/2006/relationships/image" Target="../media/image16.jpg"/><Relationship Id="rId12" Type="http://schemas.openxmlformats.org/officeDocument/2006/relationships/image" Target="../media/image5.png"/><Relationship Id="rId2" Type="http://schemas.openxmlformats.org/officeDocument/2006/relationships/audio" Target="../media/media62.mp3"/><Relationship Id="rId1" Type="http://schemas.microsoft.com/office/2007/relationships/media" Target="../media/media62.mp3"/><Relationship Id="rId6" Type="http://schemas.openxmlformats.org/officeDocument/2006/relationships/image" Target="../media/image367.jpg"/><Relationship Id="rId11" Type="http://schemas.openxmlformats.org/officeDocument/2006/relationships/image" Target="../media/image371.jpeg"/><Relationship Id="rId5" Type="http://schemas.openxmlformats.org/officeDocument/2006/relationships/image" Target="../media/image30.jpg"/><Relationship Id="rId10" Type="http://schemas.openxmlformats.org/officeDocument/2006/relationships/image" Target="../media/image370.jpeg"/><Relationship Id="rId4" Type="http://schemas.openxmlformats.org/officeDocument/2006/relationships/notesSlide" Target="../notesSlides/notesSlide61.xml"/><Relationship Id="rId9" Type="http://schemas.openxmlformats.org/officeDocument/2006/relationships/image" Target="../media/image369.jpeg"/></Relationships>
</file>

<file path=ppt/slides/_rels/slide62.xml.rels><?xml version="1.0" encoding="UTF-8" standalone="yes"?>
<Relationships xmlns="http://schemas.openxmlformats.org/package/2006/relationships"><Relationship Id="rId8" Type="http://schemas.openxmlformats.org/officeDocument/2006/relationships/image" Target="../media/image374.png"/><Relationship Id="rId13" Type="http://schemas.openxmlformats.org/officeDocument/2006/relationships/image" Target="../media/image379.png"/><Relationship Id="rId3" Type="http://schemas.openxmlformats.org/officeDocument/2006/relationships/slideLayout" Target="../slideLayouts/slideLayout2.xml"/><Relationship Id="rId7" Type="http://schemas.openxmlformats.org/officeDocument/2006/relationships/image" Target="../media/image373.png"/><Relationship Id="rId12" Type="http://schemas.openxmlformats.org/officeDocument/2006/relationships/image" Target="../media/image378.png"/><Relationship Id="rId2" Type="http://schemas.openxmlformats.org/officeDocument/2006/relationships/audio" Target="../media/media63.mp3"/><Relationship Id="rId1" Type="http://schemas.microsoft.com/office/2007/relationships/media" Target="../media/media63.mp3"/><Relationship Id="rId6" Type="http://schemas.openxmlformats.org/officeDocument/2006/relationships/image" Target="../media/image372.png"/><Relationship Id="rId11" Type="http://schemas.openxmlformats.org/officeDocument/2006/relationships/image" Target="../media/image377.png"/><Relationship Id="rId5" Type="http://schemas.openxmlformats.org/officeDocument/2006/relationships/image" Target="../media/image16.jpg"/><Relationship Id="rId15" Type="http://schemas.openxmlformats.org/officeDocument/2006/relationships/image" Target="../media/image5.png"/><Relationship Id="rId10" Type="http://schemas.openxmlformats.org/officeDocument/2006/relationships/image" Target="../media/image376.png"/><Relationship Id="rId4" Type="http://schemas.openxmlformats.org/officeDocument/2006/relationships/notesSlide" Target="../notesSlides/notesSlide62.xml"/><Relationship Id="rId9" Type="http://schemas.openxmlformats.org/officeDocument/2006/relationships/image" Target="../media/image375.png"/><Relationship Id="rId14" Type="http://schemas.openxmlformats.org/officeDocument/2006/relationships/image" Target="../media/image380.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4.mp3"/><Relationship Id="rId1" Type="http://schemas.microsoft.com/office/2007/relationships/media" Target="../media/media64.mp3"/><Relationship Id="rId6" Type="http://schemas.openxmlformats.org/officeDocument/2006/relationships/image" Target="../media/image5.png"/><Relationship Id="rId5" Type="http://schemas.openxmlformats.org/officeDocument/2006/relationships/image" Target="../media/image381.png"/><Relationship Id="rId4" Type="http://schemas.openxmlformats.org/officeDocument/2006/relationships/notesSlide" Target="../notesSlides/notesSlide6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5.png"/><Relationship Id="rId5" Type="http://schemas.openxmlformats.org/officeDocument/2006/relationships/image" Target="../media/image29.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png"/><Relationship Id="rId5" Type="http://schemas.openxmlformats.org/officeDocument/2006/relationships/image" Target="../media/image29.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object 4"/>
          <p:cNvPicPr/>
          <p:nvPr/>
        </p:nvPicPr>
        <p:blipFill>
          <a:blip r:embed="rId7" cstate="print"/>
          <a:stretch>
            <a:fillRect/>
          </a:stretch>
        </p:blipFill>
        <p:spPr>
          <a:xfrm>
            <a:off x="8217409" y="0"/>
            <a:ext cx="926591" cy="5143500"/>
          </a:xfrm>
          <a:prstGeom prst="rect">
            <a:avLst/>
          </a:prstGeom>
        </p:spPr>
      </p:pic>
      <p:pic>
        <p:nvPicPr>
          <p:cNvPr id="5" name="object 5"/>
          <p:cNvPicPr/>
          <p:nvPr/>
        </p:nvPicPr>
        <p:blipFill>
          <a:blip r:embed="rId8">
            <a:extLst>
              <a:ext uri="{28A0092B-C50C-407E-A947-70E740481C1C}">
                <a14:useLocalDpi xmlns:a14="http://schemas.microsoft.com/office/drawing/2010/main" val="0"/>
              </a:ext>
            </a:extLst>
          </a:blip>
          <a:srcRect l="24741" t="19309" r="24417" b="17799"/>
          <a:stretch/>
        </p:blipFill>
        <p:spPr>
          <a:xfrm>
            <a:off x="206598" y="75678"/>
            <a:ext cx="1393602" cy="1200672"/>
          </a:xfrm>
          <a:prstGeom prst="rect">
            <a:avLst/>
          </a:prstGeom>
        </p:spPr>
      </p:pic>
      <p:sp>
        <p:nvSpPr>
          <p:cNvPr id="7" name="object 7"/>
          <p:cNvSpPr txBox="1"/>
          <p:nvPr/>
        </p:nvSpPr>
        <p:spPr>
          <a:xfrm>
            <a:off x="1590690" y="209550"/>
            <a:ext cx="5335903" cy="549446"/>
          </a:xfrm>
          <a:prstGeom prst="rect">
            <a:avLst/>
          </a:prstGeom>
        </p:spPr>
        <p:txBody>
          <a:bodyPr vert="horz" wrap="square" lIns="0" tIns="12700" rIns="0" bIns="0" rtlCol="0">
            <a:spAutoFit/>
          </a:bodyPr>
          <a:lstStyle/>
          <a:p>
            <a:pPr marL="12700" marR="5080" algn="ctr">
              <a:lnSpc>
                <a:spcPct val="120000"/>
              </a:lnSpc>
              <a:spcBef>
                <a:spcPts val="100"/>
              </a:spcBef>
            </a:pPr>
            <a:r>
              <a:rPr lang="en-US" sz="3100" b="1" spc="-5">
                <a:solidFill>
                  <a:srgbClr val="4B4847"/>
                </a:solidFill>
                <a:latin typeface="Arial MT"/>
                <a:cs typeface="Arial MT"/>
              </a:rPr>
              <a:t>CÔNG TY TNHH NAM HÀN</a:t>
            </a:r>
            <a:endParaRPr sz="3100" b="1">
              <a:latin typeface="Arial MT"/>
              <a:cs typeface="Arial MT"/>
            </a:endParaRPr>
          </a:p>
        </p:txBody>
      </p:sp>
      <p:sp>
        <p:nvSpPr>
          <p:cNvPr id="8" name="object 8"/>
          <p:cNvSpPr txBox="1"/>
          <p:nvPr/>
        </p:nvSpPr>
        <p:spPr>
          <a:xfrm>
            <a:off x="243427" y="2681089"/>
            <a:ext cx="6791195" cy="612988"/>
          </a:xfrm>
          <a:prstGeom prst="rect">
            <a:avLst/>
          </a:prstGeom>
        </p:spPr>
        <p:txBody>
          <a:bodyPr vert="horz" wrap="square" lIns="0" tIns="12700" rIns="0" bIns="0" rtlCol="0">
            <a:spAutoFit/>
          </a:bodyPr>
          <a:lstStyle/>
          <a:p>
            <a:pPr marL="12700" algn="ctr">
              <a:lnSpc>
                <a:spcPct val="100000"/>
              </a:lnSpc>
              <a:spcBef>
                <a:spcPts val="100"/>
              </a:spcBef>
            </a:pPr>
            <a:r>
              <a:rPr lang="en-US" sz="3900" b="1" spc="-5">
                <a:solidFill>
                  <a:srgbClr val="4B4847"/>
                </a:solidFill>
                <a:latin typeface="Arial"/>
                <a:cs typeface="Arial"/>
              </a:rPr>
              <a:t>COMPANY PROFILE</a:t>
            </a:r>
            <a:endParaRPr sz="3900">
              <a:latin typeface="Arial"/>
              <a:cs typeface="Arial"/>
            </a:endParaRPr>
          </a:p>
        </p:txBody>
      </p:sp>
      <p:sp>
        <p:nvSpPr>
          <p:cNvPr id="9" name="object 7">
            <a:extLst>
              <a:ext uri="{FF2B5EF4-FFF2-40B4-BE49-F238E27FC236}">
                <a16:creationId xmlns:a16="http://schemas.microsoft.com/office/drawing/2014/main" id="{956DCEA0-BDC5-4E0F-B18A-0ABE14409253}"/>
              </a:ext>
            </a:extLst>
          </p:cNvPr>
          <p:cNvSpPr txBox="1"/>
          <p:nvPr/>
        </p:nvSpPr>
        <p:spPr>
          <a:xfrm>
            <a:off x="1524000" y="716836"/>
            <a:ext cx="5702394" cy="506101"/>
          </a:xfrm>
          <a:prstGeom prst="rect">
            <a:avLst/>
          </a:prstGeom>
        </p:spPr>
        <p:txBody>
          <a:bodyPr vert="horz" wrap="square" lIns="0" tIns="12700" rIns="0" bIns="0" rtlCol="0">
            <a:spAutoFit/>
          </a:bodyPr>
          <a:lstStyle/>
          <a:p>
            <a:pPr marL="12700" marR="5080" algn="ctr">
              <a:lnSpc>
                <a:spcPct val="120000"/>
              </a:lnSpc>
              <a:spcBef>
                <a:spcPts val="100"/>
              </a:spcBef>
            </a:pPr>
            <a:r>
              <a:rPr lang="en-US" sz="1400" b="1" spc="-5">
                <a:solidFill>
                  <a:srgbClr val="4B4847"/>
                </a:solidFill>
                <a:latin typeface="Arial MT"/>
                <a:cs typeface="Arial MT"/>
              </a:rPr>
              <a:t>PHÂN PHỐI ĐỘC QUYỀN HÃNG XE TẢI NHẬT BẢN UD TRUCKS TẠI VIỆT NAM</a:t>
            </a:r>
            <a:endParaRPr sz="1400" b="1">
              <a:latin typeface="Arial MT"/>
              <a:cs typeface="Arial MT"/>
            </a:endParaRPr>
          </a:p>
        </p:txBody>
      </p:sp>
      <p:pic>
        <p:nvPicPr>
          <p:cNvPr id="11" name="slide 0 - background audio -10db">
            <a:hlinkClick r:id="" action="ppaction://media"/>
            <a:extLst>
              <a:ext uri="{FF2B5EF4-FFF2-40B4-BE49-F238E27FC236}">
                <a16:creationId xmlns:a16="http://schemas.microsoft.com/office/drawing/2014/main" id="{D91453EF-1BFF-9B5E-39A6-F9344405B9C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0602" y="4605495"/>
            <a:ext cx="488997" cy="488997"/>
          </a:xfrm>
          <a:prstGeom prst="rect">
            <a:avLst/>
          </a:prstGeom>
        </p:spPr>
      </p:pic>
      <p:sp>
        <p:nvSpPr>
          <p:cNvPr id="6" name="Slide Number Placeholder 5">
            <a:extLst>
              <a:ext uri="{FF2B5EF4-FFF2-40B4-BE49-F238E27FC236}">
                <a16:creationId xmlns:a16="http://schemas.microsoft.com/office/drawing/2014/main" id="{BDFF70B9-ADFB-9DE8-58E8-E7BA92198152}"/>
              </a:ext>
            </a:extLst>
          </p:cNvPr>
          <p:cNvSpPr>
            <a:spLocks noGrp="1"/>
          </p:cNvSpPr>
          <p:nvPr>
            <p:ph type="sldNum" sz="quarter" idx="7"/>
          </p:nvPr>
        </p:nvSpPr>
        <p:spPr>
          <a:xfrm>
            <a:off x="8751133" y="4904191"/>
            <a:ext cx="189865" cy="123111"/>
          </a:xfrm>
        </p:spPr>
        <p:txBody>
          <a:bodyPr/>
          <a:lstStyle/>
          <a:p>
            <a:pPr marL="38100">
              <a:lnSpc>
                <a:spcPct val="100000"/>
              </a:lnSpc>
              <a:spcBef>
                <a:spcPts val="25"/>
              </a:spcBef>
            </a:pPr>
            <a:fld id="{81D60167-4931-47E6-BA6A-407CBD079E47}" type="slidenum">
              <a:rPr lang="en-US" smtClean="0">
                <a:solidFill>
                  <a:schemeClr val="bg1"/>
                </a:solidFill>
              </a:rPr>
              <a:t>1</a:t>
            </a:fld>
            <a:endParaRPr lang="en-US">
              <a:solidFill>
                <a:schemeClr val="bg1"/>
              </a:solidFill>
            </a:endParaRPr>
          </a:p>
        </p:txBody>
      </p:sp>
      <p:sp>
        <p:nvSpPr>
          <p:cNvPr id="3" name="Rectangle 2">
            <a:extLst>
              <a:ext uri="{FF2B5EF4-FFF2-40B4-BE49-F238E27FC236}">
                <a16:creationId xmlns:a16="http://schemas.microsoft.com/office/drawing/2014/main" id="{AC9FD1BB-0014-F2C6-DF80-04260CF769F6}"/>
              </a:ext>
            </a:extLst>
          </p:cNvPr>
          <p:cNvSpPr/>
          <p:nvPr/>
        </p:nvSpPr>
        <p:spPr>
          <a:xfrm>
            <a:off x="7142652" y="1"/>
            <a:ext cx="56951" cy="5143499"/>
          </a:xfrm>
          <a:prstGeom prst="rect">
            <a:avLst/>
          </a:prstGeom>
          <a:solidFill>
            <a:srgbClr val="CC13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ject 2"/>
          <p:cNvPicPr/>
          <p:nvPr/>
        </p:nvPicPr>
        <p:blipFill>
          <a:blip r:embed="rId10" cstate="print">
            <a:extLst>
              <a:ext uri="{28A0092B-C50C-407E-A947-70E740481C1C}">
                <a14:useLocalDpi xmlns:a14="http://schemas.microsoft.com/office/drawing/2010/main" val="0"/>
              </a:ext>
            </a:extLst>
          </a:blip>
          <a:srcRect l="15483" t="15132" r="15656" b="13894"/>
          <a:stretch/>
        </p:blipFill>
        <p:spPr>
          <a:xfrm>
            <a:off x="7415662" y="25752"/>
            <a:ext cx="835940" cy="659526"/>
          </a:xfrm>
          <a:prstGeom prst="rect">
            <a:avLst/>
          </a:prstGeom>
        </p:spPr>
      </p:pic>
      <p:pic>
        <p:nvPicPr>
          <p:cNvPr id="12" name="Picture 2" descr="ĐẦU KÉO UD QUESTER GWE350 E5 2 GIƯỜNG">
            <a:extLst>
              <a:ext uri="{FF2B5EF4-FFF2-40B4-BE49-F238E27FC236}">
                <a16:creationId xmlns:a16="http://schemas.microsoft.com/office/drawing/2014/main" id="{FCA4CBE6-711F-0384-FD43-B507254825E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90181" y="821087"/>
            <a:ext cx="962941" cy="6419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8663F2D-9BDD-E26F-97AE-9478C2004B7A}"/>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90181" y="1655424"/>
            <a:ext cx="970824" cy="6472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1E9D84E-C56B-685A-BFEA-890C2FAF6A1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06369" y="4171950"/>
            <a:ext cx="1077564" cy="7183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EA0AD1B1-1066-F450-F1F1-F6DCEEAA7360}"/>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175929" y="2419350"/>
            <a:ext cx="1041480" cy="79099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ECF6920E-BCF4-C9C9-BADA-2239C529FFA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153303" y="3272786"/>
            <a:ext cx="1189445" cy="792474"/>
          </a:xfrm>
          <a:prstGeom prst="rect">
            <a:avLst/>
          </a:prstGeom>
          <a:noFill/>
          <a:extLst>
            <a:ext uri="{909E8E84-426E-40DD-AFC4-6F175D3DCCD1}">
              <a14:hiddenFill xmlns:a14="http://schemas.microsoft.com/office/drawing/2010/main">
                <a:solidFill>
                  <a:srgbClr val="FFFFFF"/>
                </a:solidFill>
              </a14:hiddenFill>
            </a:ext>
          </a:extLst>
        </p:spPr>
      </p:pic>
      <p:sp>
        <p:nvSpPr>
          <p:cNvPr id="15" name="object 8">
            <a:extLst>
              <a:ext uri="{FF2B5EF4-FFF2-40B4-BE49-F238E27FC236}">
                <a16:creationId xmlns:a16="http://schemas.microsoft.com/office/drawing/2014/main" id="{CE35B1B0-D53B-7A67-86E3-2D9E15019DCE}"/>
              </a:ext>
            </a:extLst>
          </p:cNvPr>
          <p:cNvSpPr txBox="1"/>
          <p:nvPr/>
        </p:nvSpPr>
        <p:spPr>
          <a:xfrm>
            <a:off x="299456" y="2038350"/>
            <a:ext cx="6754366" cy="751488"/>
          </a:xfrm>
          <a:prstGeom prst="rect">
            <a:avLst/>
          </a:prstGeom>
        </p:spPr>
        <p:txBody>
          <a:bodyPr vert="horz" wrap="square" lIns="0" tIns="12700" rIns="0" bIns="0" rtlCol="0">
            <a:spAutoFit/>
          </a:bodyPr>
          <a:lstStyle/>
          <a:p>
            <a:pPr marL="12700" algn="ctr">
              <a:lnSpc>
                <a:spcPct val="100000"/>
              </a:lnSpc>
              <a:spcBef>
                <a:spcPts val="100"/>
              </a:spcBef>
            </a:pPr>
            <a:r>
              <a:rPr lang="en-US" sz="4800" b="1" spc="-5">
                <a:solidFill>
                  <a:srgbClr val="4B4847"/>
                </a:solidFill>
                <a:latin typeface="Arial"/>
                <a:cs typeface="Arial"/>
              </a:rPr>
              <a:t>HỒ SƠ CÔNG TY</a:t>
            </a:r>
            <a:endParaRPr sz="4800">
              <a:latin typeface="Arial"/>
              <a:cs typeface="Arial"/>
            </a:endParaRPr>
          </a:p>
        </p:txBody>
      </p:sp>
      <p:pic>
        <p:nvPicPr>
          <p:cNvPr id="13" name="mp3-output-ttsfree(dot)com (39)">
            <a:hlinkClick r:id="" action="ppaction://media"/>
            <a:extLst>
              <a:ext uri="{FF2B5EF4-FFF2-40B4-BE49-F238E27FC236}">
                <a16:creationId xmlns:a16="http://schemas.microsoft.com/office/drawing/2014/main" id="{9D80D105-66D8-9C90-3C02-876160C07B87}"/>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631290" y="4671961"/>
            <a:ext cx="422531" cy="422531"/>
          </a:xfrm>
          <a:prstGeom prst="rect">
            <a:avLst/>
          </a:prstGeom>
        </p:spPr>
      </p:pic>
      <p:sp>
        <p:nvSpPr>
          <p:cNvPr id="14" name="object 8">
            <a:extLst>
              <a:ext uri="{FF2B5EF4-FFF2-40B4-BE49-F238E27FC236}">
                <a16:creationId xmlns:a16="http://schemas.microsoft.com/office/drawing/2014/main" id="{EF350A6D-9019-630B-DE99-49F1832D64C9}"/>
              </a:ext>
            </a:extLst>
          </p:cNvPr>
          <p:cNvSpPr txBox="1"/>
          <p:nvPr/>
        </p:nvSpPr>
        <p:spPr>
          <a:xfrm>
            <a:off x="1295400" y="3257550"/>
            <a:ext cx="4724400" cy="612988"/>
          </a:xfrm>
          <a:prstGeom prst="rect">
            <a:avLst/>
          </a:prstGeom>
        </p:spPr>
        <p:txBody>
          <a:bodyPr vert="horz" wrap="square" lIns="0" tIns="12700" rIns="0" bIns="0" rtlCol="0">
            <a:spAutoFit/>
          </a:bodyPr>
          <a:lstStyle/>
          <a:p>
            <a:pPr marL="12700" algn="ctr">
              <a:lnSpc>
                <a:spcPct val="100000"/>
              </a:lnSpc>
              <a:spcBef>
                <a:spcPts val="100"/>
              </a:spcBef>
            </a:pPr>
            <a:r>
              <a:rPr lang="en-US" sz="3900" b="1" spc="-5">
                <a:solidFill>
                  <a:srgbClr val="4B4847"/>
                </a:solidFill>
                <a:latin typeface="Arial"/>
                <a:cs typeface="Arial"/>
              </a:rPr>
              <a:t>2026</a:t>
            </a:r>
            <a:endParaRPr sz="3900">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053"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3636" numSld="999" showWhenStopped="0">
                <p:cTn id="11" repeatCount="indefinite" fill="hold" display="0">
                  <p:stCondLst>
                    <p:cond delay="indefinite"/>
                  </p:stCondLst>
                  <p:endCondLst>
                    <p:cond evt="onStopAudio" delay="0">
                      <p:tgtEl>
                        <p:sldTgt/>
                      </p:tgtEl>
                    </p:cond>
                  </p:endCondLst>
                </p:cTn>
                <p:tgtEl>
                  <p:spTgt spid="11"/>
                </p:tgtEl>
              </p:cMediaNode>
            </p:audio>
            <p:audio>
              <p:cMediaNode vol="80000" showWhenStopped="0">
                <p:cTn id="12"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112776" y="4832603"/>
            <a:ext cx="1366995" cy="292607"/>
          </a:xfrm>
          <a:prstGeom prst="rect">
            <a:avLst/>
          </a:prstGeom>
        </p:spPr>
      </p:pic>
      <p:sp>
        <p:nvSpPr>
          <p:cNvPr id="3" name="object 3"/>
          <p:cNvSpPr txBox="1"/>
          <p:nvPr/>
        </p:nvSpPr>
        <p:spPr>
          <a:xfrm>
            <a:off x="3525996" y="4919761"/>
            <a:ext cx="2092960" cy="99060"/>
          </a:xfrm>
          <a:prstGeom prst="rect">
            <a:avLst/>
          </a:prstGeom>
        </p:spPr>
        <p:txBody>
          <a:bodyPr vert="horz" wrap="square" lIns="0" tIns="0" rIns="0" bIns="0" rtlCol="0">
            <a:spAutoFit/>
          </a:bodyPr>
          <a:lstStyle/>
          <a:p>
            <a:pPr>
              <a:lnSpc>
                <a:spcPts val="770"/>
              </a:lnSpc>
            </a:pPr>
            <a:r>
              <a:rPr sz="700" spc="-5">
                <a:solidFill>
                  <a:srgbClr val="4B4847"/>
                </a:solidFill>
                <a:latin typeface="Arial MT"/>
                <a:cs typeface="Arial MT"/>
              </a:rPr>
              <a:t>©</a:t>
            </a:r>
            <a:r>
              <a:rPr sz="700">
                <a:solidFill>
                  <a:srgbClr val="4B4847"/>
                </a:solidFill>
                <a:latin typeface="Arial MT"/>
                <a:cs typeface="Arial MT"/>
              </a:rPr>
              <a:t> </a:t>
            </a:r>
            <a:r>
              <a:rPr sz="700" spc="-5">
                <a:solidFill>
                  <a:srgbClr val="4B4847"/>
                </a:solidFill>
                <a:latin typeface="Arial MT"/>
                <a:cs typeface="Arial MT"/>
              </a:rPr>
              <a:t>Nam</a:t>
            </a:r>
            <a:r>
              <a:rPr sz="700" spc="20">
                <a:solidFill>
                  <a:srgbClr val="4B4847"/>
                </a:solidFill>
                <a:latin typeface="Arial MT"/>
                <a:cs typeface="Arial MT"/>
              </a:rPr>
              <a:t> </a:t>
            </a:r>
            <a:r>
              <a:rPr sz="700" spc="-5">
                <a:solidFill>
                  <a:srgbClr val="4B4847"/>
                </a:solidFill>
                <a:latin typeface="Arial MT"/>
                <a:cs typeface="Arial MT"/>
              </a:rPr>
              <a:t>Han</a:t>
            </a:r>
            <a:r>
              <a:rPr sz="700" spc="10">
                <a:solidFill>
                  <a:srgbClr val="4B4847"/>
                </a:solidFill>
                <a:latin typeface="Arial MT"/>
                <a:cs typeface="Arial MT"/>
              </a:rPr>
              <a:t> </a:t>
            </a:r>
            <a:r>
              <a:rPr sz="700" spc="-5">
                <a:solidFill>
                  <a:srgbClr val="4B4847"/>
                </a:solidFill>
                <a:latin typeface="Arial MT"/>
                <a:cs typeface="Arial MT"/>
              </a:rPr>
              <a:t>Co.,</a:t>
            </a:r>
            <a:r>
              <a:rPr sz="700" spc="25">
                <a:solidFill>
                  <a:srgbClr val="4B4847"/>
                </a:solidFill>
                <a:latin typeface="Arial MT"/>
                <a:cs typeface="Arial MT"/>
              </a:rPr>
              <a:t> </a:t>
            </a:r>
            <a:r>
              <a:rPr sz="700" spc="-10">
                <a:solidFill>
                  <a:srgbClr val="4B4847"/>
                </a:solidFill>
                <a:latin typeface="Arial MT"/>
                <a:cs typeface="Arial MT"/>
              </a:rPr>
              <a:t>Ltd.</a:t>
            </a:r>
            <a:r>
              <a:rPr sz="700" spc="20">
                <a:solidFill>
                  <a:srgbClr val="4B4847"/>
                </a:solidFill>
                <a:latin typeface="Arial MT"/>
                <a:cs typeface="Arial MT"/>
              </a:rPr>
              <a:t> </a:t>
            </a:r>
            <a:r>
              <a:rPr sz="700" spc="-5">
                <a:solidFill>
                  <a:srgbClr val="4B4847"/>
                </a:solidFill>
                <a:latin typeface="Arial MT"/>
                <a:cs typeface="Arial MT"/>
              </a:rPr>
              <a:t>|</a:t>
            </a:r>
            <a:r>
              <a:rPr sz="700" spc="20">
                <a:solidFill>
                  <a:srgbClr val="4B4847"/>
                </a:solidFill>
                <a:latin typeface="Arial MT"/>
                <a:cs typeface="Arial MT"/>
              </a:rPr>
              <a:t> </a:t>
            </a:r>
            <a:r>
              <a:rPr sz="700" spc="-10">
                <a:solidFill>
                  <a:srgbClr val="4B4847"/>
                </a:solidFill>
                <a:latin typeface="Arial MT"/>
                <a:cs typeface="Arial MT"/>
              </a:rPr>
              <a:t>Corporate</a:t>
            </a:r>
            <a:r>
              <a:rPr sz="700" spc="45">
                <a:solidFill>
                  <a:srgbClr val="4B4847"/>
                </a:solidFill>
                <a:latin typeface="Arial MT"/>
                <a:cs typeface="Arial MT"/>
              </a:rPr>
              <a:t> </a:t>
            </a:r>
            <a:r>
              <a:rPr sz="700" spc="-10">
                <a:solidFill>
                  <a:srgbClr val="4B4847"/>
                </a:solidFill>
                <a:latin typeface="Arial MT"/>
                <a:cs typeface="Arial MT"/>
              </a:rPr>
              <a:t>Presentation</a:t>
            </a:r>
            <a:r>
              <a:rPr sz="700" spc="45">
                <a:solidFill>
                  <a:srgbClr val="4B4847"/>
                </a:solidFill>
                <a:latin typeface="Arial MT"/>
                <a:cs typeface="Arial MT"/>
              </a:rPr>
              <a:t> </a:t>
            </a:r>
            <a:r>
              <a:rPr sz="700" spc="-5">
                <a:solidFill>
                  <a:srgbClr val="4B4847"/>
                </a:solidFill>
                <a:latin typeface="Arial MT"/>
                <a:cs typeface="Arial MT"/>
              </a:rPr>
              <a:t>|</a:t>
            </a:r>
            <a:r>
              <a:rPr sz="700" spc="10">
                <a:solidFill>
                  <a:srgbClr val="4B4847"/>
                </a:solidFill>
                <a:latin typeface="Arial MT"/>
                <a:cs typeface="Arial MT"/>
              </a:rPr>
              <a:t> </a:t>
            </a:r>
            <a:r>
              <a:rPr sz="700" spc="-10">
                <a:solidFill>
                  <a:srgbClr val="4B4847"/>
                </a:solidFill>
                <a:latin typeface="Arial MT"/>
                <a:cs typeface="Arial MT"/>
              </a:rPr>
              <a:t>2023</a:t>
            </a:r>
            <a:endParaRPr sz="700">
              <a:latin typeface="Arial MT"/>
              <a:cs typeface="Arial MT"/>
            </a:endParaRPr>
          </a:p>
        </p:txBody>
      </p:sp>
      <p:pic>
        <p:nvPicPr>
          <p:cNvPr id="4" name="object 4"/>
          <p:cNvPicPr/>
          <p:nvPr/>
        </p:nvPicPr>
        <p:blipFill>
          <a:blip r:embed="rId6" cstate="print"/>
          <a:stretch>
            <a:fillRect/>
          </a:stretch>
        </p:blipFill>
        <p:spPr>
          <a:xfrm>
            <a:off x="7961376" y="4853940"/>
            <a:ext cx="731519" cy="227075"/>
          </a:xfrm>
          <a:prstGeom prst="rect">
            <a:avLst/>
          </a:prstGeom>
        </p:spPr>
      </p:pic>
      <p:grpSp>
        <p:nvGrpSpPr>
          <p:cNvPr id="5" name="object 5"/>
          <p:cNvGrpSpPr/>
          <p:nvPr/>
        </p:nvGrpSpPr>
        <p:grpSpPr>
          <a:xfrm>
            <a:off x="1" y="0"/>
            <a:ext cx="9144000" cy="4832209"/>
            <a:chOff x="106680" y="106679"/>
            <a:chExt cx="8855574" cy="4678299"/>
          </a:xfrm>
        </p:grpSpPr>
        <p:pic>
          <p:nvPicPr>
            <p:cNvPr id="6" name="object 6"/>
            <p:cNvPicPr/>
            <p:nvPr/>
          </p:nvPicPr>
          <p:blipFill rotWithShape="1">
            <a:blip r:embed="rId7" cstate="print"/>
            <a:srcRect r="823"/>
            <a:stretch/>
          </p:blipFill>
          <p:spPr>
            <a:xfrm>
              <a:off x="106680" y="106679"/>
              <a:ext cx="8855574" cy="4678299"/>
            </a:xfrm>
            <a:prstGeom prst="rect">
              <a:avLst/>
            </a:prstGeom>
          </p:spPr>
        </p:pic>
        <p:pic>
          <p:nvPicPr>
            <p:cNvPr id="7" name="object 7"/>
            <p:cNvPicPr/>
            <p:nvPr/>
          </p:nvPicPr>
          <p:blipFill>
            <a:blip r:embed="rId8" cstate="print"/>
            <a:stretch>
              <a:fillRect/>
            </a:stretch>
          </p:blipFill>
          <p:spPr>
            <a:xfrm>
              <a:off x="303276" y="3706368"/>
              <a:ext cx="1124711" cy="801623"/>
            </a:xfrm>
            <a:prstGeom prst="rect">
              <a:avLst/>
            </a:prstGeom>
          </p:spPr>
        </p:pic>
        <p:pic>
          <p:nvPicPr>
            <p:cNvPr id="8" name="object 8"/>
            <p:cNvPicPr/>
            <p:nvPr/>
          </p:nvPicPr>
          <p:blipFill>
            <a:blip r:embed="rId9" cstate="print"/>
            <a:stretch>
              <a:fillRect/>
            </a:stretch>
          </p:blipFill>
          <p:spPr>
            <a:xfrm>
              <a:off x="431292" y="3712464"/>
              <a:ext cx="778763" cy="531875"/>
            </a:xfrm>
            <a:prstGeom prst="rect">
              <a:avLst/>
            </a:prstGeom>
          </p:spPr>
        </p:pic>
        <p:pic>
          <p:nvPicPr>
            <p:cNvPr id="9" name="object 9"/>
            <p:cNvPicPr/>
            <p:nvPr/>
          </p:nvPicPr>
          <p:blipFill>
            <a:blip r:embed="rId10" cstate="print"/>
            <a:stretch>
              <a:fillRect/>
            </a:stretch>
          </p:blipFill>
          <p:spPr>
            <a:xfrm>
              <a:off x="310895" y="3880103"/>
              <a:ext cx="710183" cy="531875"/>
            </a:xfrm>
            <a:prstGeom prst="rect">
              <a:avLst/>
            </a:prstGeom>
          </p:spPr>
        </p:pic>
        <p:pic>
          <p:nvPicPr>
            <p:cNvPr id="10" name="object 10"/>
            <p:cNvPicPr/>
            <p:nvPr/>
          </p:nvPicPr>
          <p:blipFill>
            <a:blip r:embed="rId11" cstate="print"/>
            <a:stretch>
              <a:fillRect/>
            </a:stretch>
          </p:blipFill>
          <p:spPr>
            <a:xfrm>
              <a:off x="615696" y="3880103"/>
              <a:ext cx="452627" cy="531875"/>
            </a:xfrm>
            <a:prstGeom prst="rect">
              <a:avLst/>
            </a:prstGeom>
          </p:spPr>
        </p:pic>
        <p:pic>
          <p:nvPicPr>
            <p:cNvPr id="11" name="object 11"/>
            <p:cNvPicPr/>
            <p:nvPr/>
          </p:nvPicPr>
          <p:blipFill>
            <a:blip r:embed="rId12" cstate="print"/>
            <a:stretch>
              <a:fillRect/>
            </a:stretch>
          </p:blipFill>
          <p:spPr>
            <a:xfrm>
              <a:off x="662939" y="3880103"/>
              <a:ext cx="669035" cy="531875"/>
            </a:xfrm>
            <a:prstGeom prst="rect">
              <a:avLst/>
            </a:prstGeom>
          </p:spPr>
        </p:pic>
      </p:grpSp>
      <p:sp>
        <p:nvSpPr>
          <p:cNvPr id="12" name="object 12"/>
          <p:cNvSpPr txBox="1"/>
          <p:nvPr/>
        </p:nvSpPr>
        <p:spPr>
          <a:xfrm>
            <a:off x="500165" y="3858258"/>
            <a:ext cx="642620" cy="361315"/>
          </a:xfrm>
          <a:prstGeom prst="rect">
            <a:avLst/>
          </a:prstGeom>
        </p:spPr>
        <p:txBody>
          <a:bodyPr vert="horz" wrap="square" lIns="0" tIns="12700" rIns="0" bIns="0" rtlCol="0">
            <a:spAutoFit/>
          </a:bodyPr>
          <a:lstStyle/>
          <a:p>
            <a:pPr algn="ctr">
              <a:lnSpc>
                <a:spcPct val="100000"/>
              </a:lnSpc>
              <a:spcBef>
                <a:spcPts val="100"/>
              </a:spcBef>
            </a:pPr>
            <a:r>
              <a:rPr sz="1100" b="1" spc="-5">
                <a:solidFill>
                  <a:srgbClr val="FFFFFF"/>
                </a:solidFill>
                <a:latin typeface="Arial"/>
                <a:cs typeface="Arial"/>
              </a:rPr>
              <a:t>Kazet</a:t>
            </a:r>
            <a:endParaRPr sz="1100">
              <a:latin typeface="Arial"/>
              <a:cs typeface="Arial"/>
            </a:endParaRPr>
          </a:p>
          <a:p>
            <a:pPr algn="ctr">
              <a:lnSpc>
                <a:spcPct val="100000"/>
              </a:lnSpc>
              <a:spcBef>
                <a:spcPts val="5"/>
              </a:spcBef>
            </a:pPr>
            <a:r>
              <a:rPr lang="en-US" sz="1100">
                <a:solidFill>
                  <a:srgbClr val="FFFFFF"/>
                </a:solidFill>
                <a:latin typeface="Arial MT"/>
                <a:cs typeface="Arial MT"/>
              </a:rPr>
              <a:t>Xe tải nhẹ</a:t>
            </a:r>
            <a:endParaRPr sz="1100">
              <a:latin typeface="Arial MT"/>
              <a:cs typeface="Arial MT"/>
            </a:endParaRPr>
          </a:p>
        </p:txBody>
      </p:sp>
      <p:grpSp>
        <p:nvGrpSpPr>
          <p:cNvPr id="13" name="object 13"/>
          <p:cNvGrpSpPr/>
          <p:nvPr/>
        </p:nvGrpSpPr>
        <p:grpSpPr>
          <a:xfrm>
            <a:off x="1432560" y="3706367"/>
            <a:ext cx="1315720" cy="802005"/>
            <a:chOff x="1432560" y="3706367"/>
            <a:chExt cx="1315720" cy="802005"/>
          </a:xfrm>
        </p:grpSpPr>
        <p:pic>
          <p:nvPicPr>
            <p:cNvPr id="14" name="object 14"/>
            <p:cNvPicPr/>
            <p:nvPr/>
          </p:nvPicPr>
          <p:blipFill>
            <a:blip r:embed="rId13" cstate="print"/>
            <a:stretch>
              <a:fillRect/>
            </a:stretch>
          </p:blipFill>
          <p:spPr>
            <a:xfrm>
              <a:off x="1432560" y="3706367"/>
              <a:ext cx="1315211" cy="801623"/>
            </a:xfrm>
            <a:prstGeom prst="rect">
              <a:avLst/>
            </a:prstGeom>
          </p:spPr>
        </p:pic>
        <p:pic>
          <p:nvPicPr>
            <p:cNvPr id="15" name="object 15"/>
            <p:cNvPicPr/>
            <p:nvPr/>
          </p:nvPicPr>
          <p:blipFill>
            <a:blip r:embed="rId14" cstate="print"/>
            <a:stretch>
              <a:fillRect/>
            </a:stretch>
          </p:blipFill>
          <p:spPr>
            <a:xfrm>
              <a:off x="1594103" y="3712464"/>
              <a:ext cx="902207" cy="531875"/>
            </a:xfrm>
            <a:prstGeom prst="rect">
              <a:avLst/>
            </a:prstGeom>
          </p:spPr>
        </p:pic>
        <p:pic>
          <p:nvPicPr>
            <p:cNvPr id="16" name="object 16"/>
            <p:cNvPicPr/>
            <p:nvPr/>
          </p:nvPicPr>
          <p:blipFill>
            <a:blip r:embed="rId15" cstate="print"/>
            <a:stretch>
              <a:fillRect/>
            </a:stretch>
          </p:blipFill>
          <p:spPr>
            <a:xfrm>
              <a:off x="1440180" y="3880103"/>
              <a:ext cx="900683" cy="531875"/>
            </a:xfrm>
            <a:prstGeom prst="rect">
              <a:avLst/>
            </a:prstGeom>
          </p:spPr>
        </p:pic>
        <p:pic>
          <p:nvPicPr>
            <p:cNvPr id="17" name="object 17"/>
            <p:cNvPicPr/>
            <p:nvPr/>
          </p:nvPicPr>
          <p:blipFill>
            <a:blip r:embed="rId16" cstate="print"/>
            <a:stretch>
              <a:fillRect/>
            </a:stretch>
          </p:blipFill>
          <p:spPr>
            <a:xfrm>
              <a:off x="1935480" y="3880103"/>
              <a:ext cx="452627" cy="531875"/>
            </a:xfrm>
            <a:prstGeom prst="rect">
              <a:avLst/>
            </a:prstGeom>
          </p:spPr>
        </p:pic>
        <p:pic>
          <p:nvPicPr>
            <p:cNvPr id="18" name="object 18"/>
            <p:cNvPicPr/>
            <p:nvPr/>
          </p:nvPicPr>
          <p:blipFill>
            <a:blip r:embed="rId17" cstate="print"/>
            <a:stretch>
              <a:fillRect/>
            </a:stretch>
          </p:blipFill>
          <p:spPr>
            <a:xfrm>
              <a:off x="1982723" y="3880103"/>
              <a:ext cx="669035" cy="531875"/>
            </a:xfrm>
            <a:prstGeom prst="rect">
              <a:avLst/>
            </a:prstGeom>
          </p:spPr>
        </p:pic>
      </p:grpSp>
      <p:sp>
        <p:nvSpPr>
          <p:cNvPr id="19" name="object 19"/>
          <p:cNvSpPr txBox="1"/>
          <p:nvPr/>
        </p:nvSpPr>
        <p:spPr>
          <a:xfrm>
            <a:off x="1629601" y="3858258"/>
            <a:ext cx="833119" cy="361315"/>
          </a:xfrm>
          <a:prstGeom prst="rect">
            <a:avLst/>
          </a:prstGeom>
        </p:spPr>
        <p:txBody>
          <a:bodyPr vert="horz" wrap="square" lIns="0" tIns="12700" rIns="0" bIns="0" rtlCol="0">
            <a:spAutoFit/>
          </a:bodyPr>
          <a:lstStyle/>
          <a:p>
            <a:pPr algn="ctr">
              <a:lnSpc>
                <a:spcPct val="100000"/>
              </a:lnSpc>
              <a:spcBef>
                <a:spcPts val="100"/>
              </a:spcBef>
            </a:pPr>
            <a:r>
              <a:rPr sz="1100" b="1" spc="-5">
                <a:solidFill>
                  <a:srgbClr val="FFFFFF"/>
                </a:solidFill>
                <a:latin typeface="Arial"/>
                <a:cs typeface="Arial"/>
              </a:rPr>
              <a:t>Condor</a:t>
            </a:r>
            <a:endParaRPr sz="1100">
              <a:latin typeface="Arial"/>
              <a:cs typeface="Arial"/>
            </a:endParaRPr>
          </a:p>
          <a:p>
            <a:pPr algn="ctr">
              <a:lnSpc>
                <a:spcPct val="100000"/>
              </a:lnSpc>
              <a:spcBef>
                <a:spcPts val="5"/>
              </a:spcBef>
            </a:pPr>
            <a:r>
              <a:rPr lang="en-US" sz="1100" spc="-5">
                <a:solidFill>
                  <a:srgbClr val="FFFFFF"/>
                </a:solidFill>
                <a:latin typeface="Arial MT"/>
                <a:cs typeface="Arial MT"/>
              </a:rPr>
              <a:t>Xe tải trung</a:t>
            </a:r>
            <a:endParaRPr sz="1100">
              <a:latin typeface="Arial MT"/>
              <a:cs typeface="Arial MT"/>
            </a:endParaRPr>
          </a:p>
        </p:txBody>
      </p:sp>
      <p:grpSp>
        <p:nvGrpSpPr>
          <p:cNvPr id="20" name="object 20"/>
          <p:cNvGrpSpPr/>
          <p:nvPr/>
        </p:nvGrpSpPr>
        <p:grpSpPr>
          <a:xfrm>
            <a:off x="3037332" y="3706367"/>
            <a:ext cx="1213485" cy="802005"/>
            <a:chOff x="3037332" y="3706367"/>
            <a:chExt cx="1213485" cy="802005"/>
          </a:xfrm>
        </p:grpSpPr>
        <p:pic>
          <p:nvPicPr>
            <p:cNvPr id="21" name="object 21"/>
            <p:cNvPicPr/>
            <p:nvPr/>
          </p:nvPicPr>
          <p:blipFill>
            <a:blip r:embed="rId18" cstate="print"/>
            <a:stretch>
              <a:fillRect/>
            </a:stretch>
          </p:blipFill>
          <p:spPr>
            <a:xfrm>
              <a:off x="3037332" y="3706367"/>
              <a:ext cx="1213103" cy="801623"/>
            </a:xfrm>
            <a:prstGeom prst="rect">
              <a:avLst/>
            </a:prstGeom>
          </p:spPr>
        </p:pic>
        <p:pic>
          <p:nvPicPr>
            <p:cNvPr id="22" name="object 22"/>
            <p:cNvPicPr/>
            <p:nvPr/>
          </p:nvPicPr>
          <p:blipFill>
            <a:blip r:embed="rId19" cstate="print"/>
            <a:stretch>
              <a:fillRect/>
            </a:stretch>
          </p:blipFill>
          <p:spPr>
            <a:xfrm>
              <a:off x="3214116" y="3712463"/>
              <a:ext cx="771143" cy="531875"/>
            </a:xfrm>
            <a:prstGeom prst="rect">
              <a:avLst/>
            </a:prstGeom>
          </p:spPr>
        </p:pic>
        <p:pic>
          <p:nvPicPr>
            <p:cNvPr id="23" name="object 23"/>
            <p:cNvPicPr/>
            <p:nvPr/>
          </p:nvPicPr>
          <p:blipFill>
            <a:blip r:embed="rId20" cstate="print"/>
            <a:stretch>
              <a:fillRect/>
            </a:stretch>
          </p:blipFill>
          <p:spPr>
            <a:xfrm>
              <a:off x="3044952" y="3880103"/>
              <a:ext cx="798575" cy="531875"/>
            </a:xfrm>
            <a:prstGeom prst="rect">
              <a:avLst/>
            </a:prstGeom>
          </p:spPr>
        </p:pic>
        <p:pic>
          <p:nvPicPr>
            <p:cNvPr id="24" name="object 24"/>
            <p:cNvPicPr/>
            <p:nvPr/>
          </p:nvPicPr>
          <p:blipFill>
            <a:blip r:embed="rId16" cstate="print"/>
            <a:stretch>
              <a:fillRect/>
            </a:stretch>
          </p:blipFill>
          <p:spPr>
            <a:xfrm>
              <a:off x="3438144" y="3880103"/>
              <a:ext cx="452627" cy="531875"/>
            </a:xfrm>
            <a:prstGeom prst="rect">
              <a:avLst/>
            </a:prstGeom>
          </p:spPr>
        </p:pic>
        <p:pic>
          <p:nvPicPr>
            <p:cNvPr id="25" name="object 25"/>
            <p:cNvPicPr/>
            <p:nvPr/>
          </p:nvPicPr>
          <p:blipFill>
            <a:blip r:embed="rId21" cstate="print"/>
            <a:stretch>
              <a:fillRect/>
            </a:stretch>
          </p:blipFill>
          <p:spPr>
            <a:xfrm>
              <a:off x="3485388" y="3880103"/>
              <a:ext cx="669035" cy="531875"/>
            </a:xfrm>
            <a:prstGeom prst="rect">
              <a:avLst/>
            </a:prstGeom>
          </p:spPr>
        </p:pic>
      </p:grpSp>
      <p:sp>
        <p:nvSpPr>
          <p:cNvPr id="26" name="object 26"/>
          <p:cNvSpPr txBox="1"/>
          <p:nvPr/>
        </p:nvSpPr>
        <p:spPr>
          <a:xfrm>
            <a:off x="3234565" y="3858258"/>
            <a:ext cx="730885" cy="361315"/>
          </a:xfrm>
          <a:prstGeom prst="rect">
            <a:avLst/>
          </a:prstGeom>
        </p:spPr>
        <p:txBody>
          <a:bodyPr vert="horz" wrap="square" lIns="0" tIns="12700" rIns="0" bIns="0" rtlCol="0">
            <a:spAutoFit/>
          </a:bodyPr>
          <a:lstStyle/>
          <a:p>
            <a:pPr algn="ctr">
              <a:lnSpc>
                <a:spcPct val="100000"/>
              </a:lnSpc>
              <a:spcBef>
                <a:spcPts val="100"/>
              </a:spcBef>
            </a:pPr>
            <a:r>
              <a:rPr sz="1100" b="1">
                <a:solidFill>
                  <a:srgbClr val="FFFFFF"/>
                </a:solidFill>
                <a:latin typeface="Arial"/>
                <a:cs typeface="Arial"/>
              </a:rPr>
              <a:t>Quon</a:t>
            </a:r>
            <a:endParaRPr sz="1100">
              <a:latin typeface="Arial"/>
              <a:cs typeface="Arial"/>
            </a:endParaRPr>
          </a:p>
          <a:p>
            <a:pPr algn="ctr">
              <a:lnSpc>
                <a:spcPct val="100000"/>
              </a:lnSpc>
              <a:spcBef>
                <a:spcPts val="5"/>
              </a:spcBef>
            </a:pPr>
            <a:r>
              <a:rPr lang="en-US" sz="1100" spc="-5">
                <a:solidFill>
                  <a:srgbClr val="FFFFFF"/>
                </a:solidFill>
                <a:latin typeface="Arial MT"/>
                <a:cs typeface="Arial MT"/>
              </a:rPr>
              <a:t>Xe tải nặng</a:t>
            </a:r>
            <a:endParaRPr sz="1100">
              <a:latin typeface="Arial MT"/>
              <a:cs typeface="Arial MT"/>
            </a:endParaRPr>
          </a:p>
        </p:txBody>
      </p:sp>
      <p:grpSp>
        <p:nvGrpSpPr>
          <p:cNvPr id="27" name="object 27"/>
          <p:cNvGrpSpPr/>
          <p:nvPr/>
        </p:nvGrpSpPr>
        <p:grpSpPr>
          <a:xfrm>
            <a:off x="4785360" y="3706367"/>
            <a:ext cx="1213485" cy="802005"/>
            <a:chOff x="4785360" y="3706367"/>
            <a:chExt cx="1213485" cy="802005"/>
          </a:xfrm>
        </p:grpSpPr>
        <p:pic>
          <p:nvPicPr>
            <p:cNvPr id="28" name="object 28"/>
            <p:cNvPicPr/>
            <p:nvPr/>
          </p:nvPicPr>
          <p:blipFill>
            <a:blip r:embed="rId22" cstate="print"/>
            <a:stretch>
              <a:fillRect/>
            </a:stretch>
          </p:blipFill>
          <p:spPr>
            <a:xfrm>
              <a:off x="4785360" y="3706367"/>
              <a:ext cx="1213103" cy="801623"/>
            </a:xfrm>
            <a:prstGeom prst="rect">
              <a:avLst/>
            </a:prstGeom>
          </p:spPr>
        </p:pic>
        <p:pic>
          <p:nvPicPr>
            <p:cNvPr id="29" name="object 29"/>
            <p:cNvPicPr/>
            <p:nvPr/>
          </p:nvPicPr>
          <p:blipFill>
            <a:blip r:embed="rId23" cstate="print"/>
            <a:stretch>
              <a:fillRect/>
            </a:stretch>
          </p:blipFill>
          <p:spPr>
            <a:xfrm>
              <a:off x="4878323" y="3712464"/>
              <a:ext cx="935735" cy="531875"/>
            </a:xfrm>
            <a:prstGeom prst="rect">
              <a:avLst/>
            </a:prstGeom>
          </p:spPr>
        </p:pic>
        <p:pic>
          <p:nvPicPr>
            <p:cNvPr id="30" name="object 30"/>
            <p:cNvPicPr/>
            <p:nvPr/>
          </p:nvPicPr>
          <p:blipFill>
            <a:blip r:embed="rId24" cstate="print"/>
            <a:stretch>
              <a:fillRect/>
            </a:stretch>
          </p:blipFill>
          <p:spPr>
            <a:xfrm>
              <a:off x="4791456" y="3880103"/>
              <a:ext cx="798575" cy="531875"/>
            </a:xfrm>
            <a:prstGeom prst="rect">
              <a:avLst/>
            </a:prstGeom>
          </p:spPr>
        </p:pic>
        <p:pic>
          <p:nvPicPr>
            <p:cNvPr id="31" name="object 31"/>
            <p:cNvPicPr/>
            <p:nvPr/>
          </p:nvPicPr>
          <p:blipFill>
            <a:blip r:embed="rId25" cstate="print"/>
            <a:stretch>
              <a:fillRect/>
            </a:stretch>
          </p:blipFill>
          <p:spPr>
            <a:xfrm>
              <a:off x="5184647" y="3880103"/>
              <a:ext cx="452627" cy="531875"/>
            </a:xfrm>
            <a:prstGeom prst="rect">
              <a:avLst/>
            </a:prstGeom>
          </p:spPr>
        </p:pic>
        <p:pic>
          <p:nvPicPr>
            <p:cNvPr id="32" name="object 32"/>
            <p:cNvPicPr/>
            <p:nvPr/>
          </p:nvPicPr>
          <p:blipFill>
            <a:blip r:embed="rId26" cstate="print"/>
            <a:stretch>
              <a:fillRect/>
            </a:stretch>
          </p:blipFill>
          <p:spPr>
            <a:xfrm>
              <a:off x="5231891" y="3880103"/>
              <a:ext cx="669035" cy="531875"/>
            </a:xfrm>
            <a:prstGeom prst="rect">
              <a:avLst/>
            </a:prstGeom>
          </p:spPr>
        </p:pic>
      </p:grpSp>
      <p:sp>
        <p:nvSpPr>
          <p:cNvPr id="33" name="object 33"/>
          <p:cNvSpPr txBox="1"/>
          <p:nvPr/>
        </p:nvSpPr>
        <p:spPr>
          <a:xfrm>
            <a:off x="4981569" y="3858258"/>
            <a:ext cx="730885" cy="361315"/>
          </a:xfrm>
          <a:prstGeom prst="rect">
            <a:avLst/>
          </a:prstGeom>
        </p:spPr>
        <p:txBody>
          <a:bodyPr vert="horz" wrap="square" lIns="0" tIns="12700" rIns="0" bIns="0" rtlCol="0">
            <a:spAutoFit/>
          </a:bodyPr>
          <a:lstStyle/>
          <a:p>
            <a:pPr algn="ctr">
              <a:lnSpc>
                <a:spcPct val="100000"/>
              </a:lnSpc>
              <a:spcBef>
                <a:spcPts val="100"/>
              </a:spcBef>
            </a:pPr>
            <a:r>
              <a:rPr sz="1100" b="1" spc="-5">
                <a:solidFill>
                  <a:srgbClr val="FFFFFF"/>
                </a:solidFill>
                <a:latin typeface="Arial"/>
                <a:cs typeface="Arial"/>
              </a:rPr>
              <a:t>Quester</a:t>
            </a:r>
            <a:endParaRPr sz="1100">
              <a:latin typeface="Arial"/>
              <a:cs typeface="Arial"/>
            </a:endParaRPr>
          </a:p>
          <a:p>
            <a:pPr algn="ctr">
              <a:lnSpc>
                <a:spcPct val="100000"/>
              </a:lnSpc>
              <a:spcBef>
                <a:spcPts val="5"/>
              </a:spcBef>
            </a:pPr>
            <a:r>
              <a:rPr lang="en-US" sz="1100" spc="-5">
                <a:solidFill>
                  <a:srgbClr val="FFFFFF"/>
                </a:solidFill>
                <a:latin typeface="Arial MT"/>
                <a:cs typeface="Arial MT"/>
              </a:rPr>
              <a:t>Xe tải nặng</a:t>
            </a:r>
            <a:endParaRPr sz="1100">
              <a:latin typeface="Arial MT"/>
              <a:cs typeface="Arial MT"/>
            </a:endParaRPr>
          </a:p>
        </p:txBody>
      </p:sp>
      <p:grpSp>
        <p:nvGrpSpPr>
          <p:cNvPr id="34" name="object 34"/>
          <p:cNvGrpSpPr/>
          <p:nvPr/>
        </p:nvGrpSpPr>
        <p:grpSpPr>
          <a:xfrm>
            <a:off x="6301740" y="3706367"/>
            <a:ext cx="1315720" cy="802005"/>
            <a:chOff x="6301740" y="3706367"/>
            <a:chExt cx="1315720" cy="802005"/>
          </a:xfrm>
        </p:grpSpPr>
        <p:pic>
          <p:nvPicPr>
            <p:cNvPr id="35" name="object 35"/>
            <p:cNvPicPr/>
            <p:nvPr/>
          </p:nvPicPr>
          <p:blipFill>
            <a:blip r:embed="rId27" cstate="print"/>
            <a:stretch>
              <a:fillRect/>
            </a:stretch>
          </p:blipFill>
          <p:spPr>
            <a:xfrm>
              <a:off x="6301740" y="3706367"/>
              <a:ext cx="1315211" cy="801623"/>
            </a:xfrm>
            <a:prstGeom prst="rect">
              <a:avLst/>
            </a:prstGeom>
          </p:spPr>
        </p:pic>
        <p:pic>
          <p:nvPicPr>
            <p:cNvPr id="36" name="object 36"/>
            <p:cNvPicPr/>
            <p:nvPr/>
          </p:nvPicPr>
          <p:blipFill>
            <a:blip r:embed="rId28" cstate="print"/>
            <a:stretch>
              <a:fillRect/>
            </a:stretch>
          </p:blipFill>
          <p:spPr>
            <a:xfrm>
              <a:off x="6483095" y="3712464"/>
              <a:ext cx="864107" cy="531875"/>
            </a:xfrm>
            <a:prstGeom prst="rect">
              <a:avLst/>
            </a:prstGeom>
          </p:spPr>
        </p:pic>
        <p:pic>
          <p:nvPicPr>
            <p:cNvPr id="37" name="object 37"/>
            <p:cNvPicPr/>
            <p:nvPr/>
          </p:nvPicPr>
          <p:blipFill>
            <a:blip r:embed="rId29" cstate="print"/>
            <a:stretch>
              <a:fillRect/>
            </a:stretch>
          </p:blipFill>
          <p:spPr>
            <a:xfrm>
              <a:off x="6309360" y="3880103"/>
              <a:ext cx="900683" cy="531875"/>
            </a:xfrm>
            <a:prstGeom prst="rect">
              <a:avLst/>
            </a:prstGeom>
          </p:spPr>
        </p:pic>
        <p:pic>
          <p:nvPicPr>
            <p:cNvPr id="38" name="object 38"/>
            <p:cNvPicPr/>
            <p:nvPr/>
          </p:nvPicPr>
          <p:blipFill>
            <a:blip r:embed="rId25" cstate="print"/>
            <a:stretch>
              <a:fillRect/>
            </a:stretch>
          </p:blipFill>
          <p:spPr>
            <a:xfrm>
              <a:off x="6804659" y="3880103"/>
              <a:ext cx="452627" cy="531875"/>
            </a:xfrm>
            <a:prstGeom prst="rect">
              <a:avLst/>
            </a:prstGeom>
          </p:spPr>
        </p:pic>
        <p:pic>
          <p:nvPicPr>
            <p:cNvPr id="39" name="object 39"/>
            <p:cNvPicPr/>
            <p:nvPr/>
          </p:nvPicPr>
          <p:blipFill>
            <a:blip r:embed="rId30" cstate="print"/>
            <a:stretch>
              <a:fillRect/>
            </a:stretch>
          </p:blipFill>
          <p:spPr>
            <a:xfrm>
              <a:off x="6851904" y="3880103"/>
              <a:ext cx="669035" cy="531875"/>
            </a:xfrm>
            <a:prstGeom prst="rect">
              <a:avLst/>
            </a:prstGeom>
          </p:spPr>
        </p:pic>
      </p:grpSp>
      <p:sp>
        <p:nvSpPr>
          <p:cNvPr id="40" name="object 40"/>
          <p:cNvSpPr txBox="1"/>
          <p:nvPr/>
        </p:nvSpPr>
        <p:spPr>
          <a:xfrm>
            <a:off x="6499218" y="3858258"/>
            <a:ext cx="833119" cy="361315"/>
          </a:xfrm>
          <a:prstGeom prst="rect">
            <a:avLst/>
          </a:prstGeom>
        </p:spPr>
        <p:txBody>
          <a:bodyPr vert="horz" wrap="square" lIns="0" tIns="12700" rIns="0" bIns="0" rtlCol="0">
            <a:spAutoFit/>
          </a:bodyPr>
          <a:lstStyle/>
          <a:p>
            <a:pPr algn="ctr">
              <a:lnSpc>
                <a:spcPct val="100000"/>
              </a:lnSpc>
              <a:spcBef>
                <a:spcPts val="100"/>
              </a:spcBef>
            </a:pPr>
            <a:r>
              <a:rPr sz="1100" b="1" spc="-5">
                <a:solidFill>
                  <a:srgbClr val="FFFFFF"/>
                </a:solidFill>
                <a:latin typeface="Arial"/>
                <a:cs typeface="Arial"/>
              </a:rPr>
              <a:t>Croner</a:t>
            </a:r>
            <a:endParaRPr sz="1100">
              <a:latin typeface="Arial"/>
              <a:cs typeface="Arial"/>
            </a:endParaRPr>
          </a:p>
          <a:p>
            <a:pPr algn="ctr">
              <a:lnSpc>
                <a:spcPct val="100000"/>
              </a:lnSpc>
              <a:spcBef>
                <a:spcPts val="5"/>
              </a:spcBef>
            </a:pPr>
            <a:r>
              <a:rPr lang="en-US" sz="1100" spc="-5">
                <a:solidFill>
                  <a:srgbClr val="FFFFFF"/>
                </a:solidFill>
                <a:latin typeface="Arial MT"/>
                <a:cs typeface="Arial MT"/>
              </a:rPr>
              <a:t>Xe tải trung</a:t>
            </a:r>
            <a:endParaRPr sz="1100">
              <a:latin typeface="Arial MT"/>
              <a:cs typeface="Arial MT"/>
            </a:endParaRPr>
          </a:p>
        </p:txBody>
      </p:sp>
      <p:grpSp>
        <p:nvGrpSpPr>
          <p:cNvPr id="41" name="object 41"/>
          <p:cNvGrpSpPr/>
          <p:nvPr/>
        </p:nvGrpSpPr>
        <p:grpSpPr>
          <a:xfrm>
            <a:off x="7763256" y="3706367"/>
            <a:ext cx="1125220" cy="802005"/>
            <a:chOff x="7763256" y="3706367"/>
            <a:chExt cx="1125220" cy="802005"/>
          </a:xfrm>
        </p:grpSpPr>
        <p:pic>
          <p:nvPicPr>
            <p:cNvPr id="42" name="object 42"/>
            <p:cNvPicPr/>
            <p:nvPr/>
          </p:nvPicPr>
          <p:blipFill>
            <a:blip r:embed="rId31" cstate="print"/>
            <a:stretch>
              <a:fillRect/>
            </a:stretch>
          </p:blipFill>
          <p:spPr>
            <a:xfrm>
              <a:off x="7763256" y="3706367"/>
              <a:ext cx="1124711" cy="801623"/>
            </a:xfrm>
            <a:prstGeom prst="rect">
              <a:avLst/>
            </a:prstGeom>
          </p:spPr>
        </p:pic>
        <p:pic>
          <p:nvPicPr>
            <p:cNvPr id="43" name="object 43"/>
            <p:cNvPicPr/>
            <p:nvPr/>
          </p:nvPicPr>
          <p:blipFill>
            <a:blip r:embed="rId32" cstate="print"/>
            <a:stretch>
              <a:fillRect/>
            </a:stretch>
          </p:blipFill>
          <p:spPr>
            <a:xfrm>
              <a:off x="7882128" y="3712464"/>
              <a:ext cx="794003" cy="531875"/>
            </a:xfrm>
            <a:prstGeom prst="rect">
              <a:avLst/>
            </a:prstGeom>
          </p:spPr>
        </p:pic>
        <p:pic>
          <p:nvPicPr>
            <p:cNvPr id="44" name="object 44"/>
            <p:cNvPicPr/>
            <p:nvPr/>
          </p:nvPicPr>
          <p:blipFill>
            <a:blip r:embed="rId33" cstate="print"/>
            <a:stretch>
              <a:fillRect/>
            </a:stretch>
          </p:blipFill>
          <p:spPr>
            <a:xfrm>
              <a:off x="7769352" y="3880103"/>
              <a:ext cx="710183" cy="531875"/>
            </a:xfrm>
            <a:prstGeom prst="rect">
              <a:avLst/>
            </a:prstGeom>
          </p:spPr>
        </p:pic>
        <p:pic>
          <p:nvPicPr>
            <p:cNvPr id="45" name="object 45"/>
            <p:cNvPicPr/>
            <p:nvPr/>
          </p:nvPicPr>
          <p:blipFill>
            <a:blip r:embed="rId25" cstate="print"/>
            <a:stretch>
              <a:fillRect/>
            </a:stretch>
          </p:blipFill>
          <p:spPr>
            <a:xfrm>
              <a:off x="8074152" y="3880103"/>
              <a:ext cx="452627" cy="531875"/>
            </a:xfrm>
            <a:prstGeom prst="rect">
              <a:avLst/>
            </a:prstGeom>
          </p:spPr>
        </p:pic>
        <p:pic>
          <p:nvPicPr>
            <p:cNvPr id="46" name="object 46"/>
            <p:cNvPicPr/>
            <p:nvPr/>
          </p:nvPicPr>
          <p:blipFill>
            <a:blip r:embed="rId34" cstate="print"/>
            <a:stretch>
              <a:fillRect/>
            </a:stretch>
          </p:blipFill>
          <p:spPr>
            <a:xfrm>
              <a:off x="8121396" y="3880103"/>
              <a:ext cx="669034" cy="531875"/>
            </a:xfrm>
            <a:prstGeom prst="rect">
              <a:avLst/>
            </a:prstGeom>
          </p:spPr>
        </p:pic>
      </p:grpSp>
      <p:sp>
        <p:nvSpPr>
          <p:cNvPr id="47" name="object 47"/>
          <p:cNvSpPr txBox="1"/>
          <p:nvPr/>
        </p:nvSpPr>
        <p:spPr>
          <a:xfrm>
            <a:off x="7960011" y="3858258"/>
            <a:ext cx="642620" cy="361315"/>
          </a:xfrm>
          <a:prstGeom prst="rect">
            <a:avLst/>
          </a:prstGeom>
        </p:spPr>
        <p:txBody>
          <a:bodyPr vert="horz" wrap="square" lIns="0" tIns="12700" rIns="0" bIns="0" rtlCol="0">
            <a:spAutoFit/>
          </a:bodyPr>
          <a:lstStyle/>
          <a:p>
            <a:pPr algn="ctr">
              <a:lnSpc>
                <a:spcPct val="100000"/>
              </a:lnSpc>
              <a:spcBef>
                <a:spcPts val="100"/>
              </a:spcBef>
            </a:pPr>
            <a:r>
              <a:rPr sz="1100" b="1" spc="-5">
                <a:solidFill>
                  <a:srgbClr val="FFFFFF"/>
                </a:solidFill>
                <a:latin typeface="Arial"/>
                <a:cs typeface="Arial"/>
              </a:rPr>
              <a:t>Kuzer</a:t>
            </a:r>
            <a:endParaRPr sz="1100">
              <a:latin typeface="Arial"/>
              <a:cs typeface="Arial"/>
            </a:endParaRPr>
          </a:p>
          <a:p>
            <a:pPr algn="ctr">
              <a:lnSpc>
                <a:spcPct val="100000"/>
              </a:lnSpc>
              <a:spcBef>
                <a:spcPts val="5"/>
              </a:spcBef>
            </a:pPr>
            <a:r>
              <a:rPr lang="en-US" sz="1100">
                <a:solidFill>
                  <a:srgbClr val="FFFFFF"/>
                </a:solidFill>
                <a:latin typeface="Arial MT"/>
                <a:cs typeface="Arial MT"/>
              </a:rPr>
              <a:t>Xe tải nhẹ</a:t>
            </a:r>
            <a:endParaRPr sz="1100">
              <a:latin typeface="Arial MT"/>
              <a:cs typeface="Arial MT"/>
            </a:endParaRPr>
          </a:p>
        </p:txBody>
      </p:sp>
      <p:sp>
        <p:nvSpPr>
          <p:cNvPr id="48" name="object 48"/>
          <p:cNvSpPr txBox="1"/>
          <p:nvPr/>
        </p:nvSpPr>
        <p:spPr>
          <a:xfrm>
            <a:off x="408759" y="1328729"/>
            <a:ext cx="1877241" cy="197490"/>
          </a:xfrm>
          <a:prstGeom prst="rect">
            <a:avLst/>
          </a:prstGeom>
        </p:spPr>
        <p:txBody>
          <a:bodyPr vert="horz" wrap="square" lIns="0" tIns="12700" rIns="0" bIns="0" rtlCol="0">
            <a:spAutoFit/>
          </a:bodyPr>
          <a:lstStyle/>
          <a:p>
            <a:pPr marL="12700">
              <a:lnSpc>
                <a:spcPct val="100000"/>
              </a:lnSpc>
              <a:spcBef>
                <a:spcPts val="100"/>
              </a:spcBef>
            </a:pPr>
            <a:r>
              <a:rPr lang="en-US" sz="1200" spc="-5" err="1">
                <a:latin typeface="Arial MT"/>
                <a:cs typeface="Arial MT"/>
              </a:rPr>
              <a:t>Thị</a:t>
            </a:r>
            <a:r>
              <a:rPr lang="en-US" sz="1200" spc="-5">
                <a:latin typeface="Arial MT"/>
                <a:cs typeface="Arial MT"/>
              </a:rPr>
              <a:t> </a:t>
            </a:r>
            <a:r>
              <a:rPr lang="en-US" sz="1200" spc="-5" err="1">
                <a:latin typeface="Arial MT"/>
                <a:cs typeface="Arial MT"/>
              </a:rPr>
              <a:t>trường</a:t>
            </a:r>
            <a:r>
              <a:rPr lang="en-US" sz="1200" spc="-5">
                <a:latin typeface="Arial MT"/>
                <a:cs typeface="Arial MT"/>
              </a:rPr>
              <a:t> </a:t>
            </a:r>
            <a:r>
              <a:rPr lang="en-US" sz="1200" spc="-5" err="1">
                <a:latin typeface="Arial MT"/>
                <a:cs typeface="Arial MT"/>
              </a:rPr>
              <a:t>phát</a:t>
            </a:r>
            <a:r>
              <a:rPr lang="en-US" sz="1200" spc="-5">
                <a:latin typeface="Arial MT"/>
                <a:cs typeface="Arial MT"/>
              </a:rPr>
              <a:t> </a:t>
            </a:r>
            <a:r>
              <a:rPr lang="en-US" sz="1200" spc="-5" err="1">
                <a:latin typeface="Arial MT"/>
                <a:cs typeface="Arial MT"/>
              </a:rPr>
              <a:t>triển</a:t>
            </a:r>
            <a:r>
              <a:rPr lang="en-US" sz="1200" spc="-5">
                <a:latin typeface="Arial MT"/>
                <a:cs typeface="Arial MT"/>
              </a:rPr>
              <a:t> </a:t>
            </a:r>
            <a:endParaRPr sz="1200">
              <a:latin typeface="Arial MT"/>
              <a:cs typeface="Arial MT"/>
            </a:endParaRPr>
          </a:p>
        </p:txBody>
      </p:sp>
      <p:sp>
        <p:nvSpPr>
          <p:cNvPr id="49" name="object 49"/>
          <p:cNvSpPr/>
          <p:nvPr/>
        </p:nvSpPr>
        <p:spPr>
          <a:xfrm>
            <a:off x="413004" y="1575816"/>
            <a:ext cx="3510915" cy="0"/>
          </a:xfrm>
          <a:custGeom>
            <a:avLst/>
            <a:gdLst/>
            <a:ahLst/>
            <a:cxnLst/>
            <a:rect l="l" t="t" r="r" b="b"/>
            <a:pathLst>
              <a:path w="3510915">
                <a:moveTo>
                  <a:pt x="0" y="0"/>
                </a:moveTo>
                <a:lnTo>
                  <a:pt x="3510775" y="0"/>
                </a:lnTo>
              </a:path>
            </a:pathLst>
          </a:custGeom>
          <a:ln w="9525">
            <a:solidFill>
              <a:srgbClr val="000000"/>
            </a:solidFill>
          </a:ln>
        </p:spPr>
        <p:txBody>
          <a:bodyPr wrap="square" lIns="0" tIns="0" rIns="0" bIns="0" rtlCol="0"/>
          <a:lstStyle/>
          <a:p>
            <a:endParaRPr/>
          </a:p>
        </p:txBody>
      </p:sp>
      <p:sp>
        <p:nvSpPr>
          <p:cNvPr id="50" name="object 50"/>
          <p:cNvSpPr txBox="1"/>
          <p:nvPr/>
        </p:nvSpPr>
        <p:spPr>
          <a:xfrm>
            <a:off x="5190836" y="1318720"/>
            <a:ext cx="1978657" cy="197490"/>
          </a:xfrm>
          <a:prstGeom prst="rect">
            <a:avLst/>
          </a:prstGeom>
        </p:spPr>
        <p:txBody>
          <a:bodyPr vert="horz" wrap="square" lIns="0" tIns="12700" rIns="0" bIns="0" rtlCol="0">
            <a:spAutoFit/>
          </a:bodyPr>
          <a:lstStyle/>
          <a:p>
            <a:pPr marL="12700">
              <a:lnSpc>
                <a:spcPct val="100000"/>
              </a:lnSpc>
              <a:spcBef>
                <a:spcPts val="100"/>
              </a:spcBef>
            </a:pPr>
            <a:r>
              <a:rPr lang="en-US" sz="1200" spc="-5" err="1">
                <a:latin typeface="Arial MT"/>
                <a:cs typeface="Arial MT"/>
              </a:rPr>
              <a:t>Thị</a:t>
            </a:r>
            <a:r>
              <a:rPr lang="en-US" sz="1200" spc="-5">
                <a:latin typeface="Arial MT"/>
                <a:cs typeface="Arial MT"/>
              </a:rPr>
              <a:t> </a:t>
            </a:r>
            <a:r>
              <a:rPr lang="en-US" sz="1200" spc="-5" err="1">
                <a:latin typeface="Arial MT"/>
                <a:cs typeface="Arial MT"/>
              </a:rPr>
              <a:t>trường</a:t>
            </a:r>
            <a:r>
              <a:rPr lang="en-US" sz="1200" spc="-5">
                <a:latin typeface="Arial MT"/>
                <a:cs typeface="Arial MT"/>
              </a:rPr>
              <a:t> </a:t>
            </a:r>
            <a:r>
              <a:rPr lang="en-US" sz="1200" spc="-5" err="1">
                <a:latin typeface="Arial MT"/>
                <a:cs typeface="Arial MT"/>
              </a:rPr>
              <a:t>đang</a:t>
            </a:r>
            <a:r>
              <a:rPr lang="en-US" sz="1200" spc="-5">
                <a:latin typeface="Arial MT"/>
                <a:cs typeface="Arial MT"/>
              </a:rPr>
              <a:t> </a:t>
            </a:r>
            <a:r>
              <a:rPr lang="en-US" sz="1200" spc="-5" err="1">
                <a:latin typeface="Arial MT"/>
                <a:cs typeface="Arial MT"/>
              </a:rPr>
              <a:t>phát</a:t>
            </a:r>
            <a:r>
              <a:rPr lang="en-US" sz="1200" spc="-5">
                <a:latin typeface="Arial MT"/>
                <a:cs typeface="Arial MT"/>
              </a:rPr>
              <a:t> </a:t>
            </a:r>
            <a:r>
              <a:rPr lang="en-US" sz="1200" spc="-5" err="1">
                <a:latin typeface="Arial MT"/>
                <a:cs typeface="Arial MT"/>
              </a:rPr>
              <a:t>triển</a:t>
            </a:r>
            <a:endParaRPr sz="1200">
              <a:latin typeface="Arial MT"/>
              <a:cs typeface="Arial MT"/>
            </a:endParaRPr>
          </a:p>
        </p:txBody>
      </p:sp>
      <p:grpSp>
        <p:nvGrpSpPr>
          <p:cNvPr id="51" name="object 51"/>
          <p:cNvGrpSpPr/>
          <p:nvPr/>
        </p:nvGrpSpPr>
        <p:grpSpPr>
          <a:xfrm>
            <a:off x="3348990" y="1118628"/>
            <a:ext cx="5556250" cy="3973829"/>
            <a:chOff x="3348990" y="1118628"/>
            <a:chExt cx="5556250" cy="3973829"/>
          </a:xfrm>
        </p:grpSpPr>
        <p:pic>
          <p:nvPicPr>
            <p:cNvPr id="52" name="object 52"/>
            <p:cNvPicPr/>
            <p:nvPr/>
          </p:nvPicPr>
          <p:blipFill>
            <a:blip r:embed="rId35" cstate="print"/>
            <a:stretch>
              <a:fillRect/>
            </a:stretch>
          </p:blipFill>
          <p:spPr>
            <a:xfrm>
              <a:off x="4203192" y="1118628"/>
              <a:ext cx="656843" cy="521195"/>
            </a:xfrm>
            <a:prstGeom prst="rect">
              <a:avLst/>
            </a:prstGeom>
          </p:spPr>
        </p:pic>
        <p:sp>
          <p:nvSpPr>
            <p:cNvPr id="53" name="object 53"/>
            <p:cNvSpPr/>
            <p:nvPr/>
          </p:nvSpPr>
          <p:spPr>
            <a:xfrm>
              <a:off x="5209032" y="1575816"/>
              <a:ext cx="3695700" cy="0"/>
            </a:xfrm>
            <a:custGeom>
              <a:avLst/>
              <a:gdLst/>
              <a:ahLst/>
              <a:cxnLst/>
              <a:rect l="l" t="t" r="r" b="b"/>
              <a:pathLst>
                <a:path w="3695700">
                  <a:moveTo>
                    <a:pt x="0" y="0"/>
                  </a:moveTo>
                  <a:lnTo>
                    <a:pt x="3695700" y="0"/>
                  </a:lnTo>
                </a:path>
              </a:pathLst>
            </a:custGeom>
            <a:ln w="9525">
              <a:solidFill>
                <a:srgbClr val="000000"/>
              </a:solidFill>
            </a:ln>
          </p:spPr>
          <p:txBody>
            <a:bodyPr wrap="square" lIns="0" tIns="0" rIns="0" bIns="0" rtlCol="0"/>
            <a:lstStyle/>
            <a:p>
              <a:endParaRPr/>
            </a:p>
          </p:txBody>
        </p:sp>
        <p:sp>
          <p:nvSpPr>
            <p:cNvPr id="54" name="object 54"/>
            <p:cNvSpPr/>
            <p:nvPr/>
          </p:nvSpPr>
          <p:spPr>
            <a:xfrm>
              <a:off x="3348990" y="4825745"/>
              <a:ext cx="5392420" cy="266700"/>
            </a:xfrm>
            <a:custGeom>
              <a:avLst/>
              <a:gdLst/>
              <a:ahLst/>
              <a:cxnLst/>
              <a:rect l="l" t="t" r="r" b="b"/>
              <a:pathLst>
                <a:path w="5392420" h="266700">
                  <a:moveTo>
                    <a:pt x="5391912" y="0"/>
                  </a:moveTo>
                  <a:lnTo>
                    <a:pt x="0" y="0"/>
                  </a:lnTo>
                  <a:lnTo>
                    <a:pt x="0" y="266699"/>
                  </a:lnTo>
                  <a:lnTo>
                    <a:pt x="5391912" y="266699"/>
                  </a:lnTo>
                  <a:lnTo>
                    <a:pt x="5391912" y="0"/>
                  </a:lnTo>
                  <a:close/>
                </a:path>
              </a:pathLst>
            </a:custGeom>
            <a:solidFill>
              <a:srgbClr val="FFFFFF"/>
            </a:solidFill>
          </p:spPr>
          <p:txBody>
            <a:bodyPr wrap="square" lIns="0" tIns="0" rIns="0" bIns="0" rtlCol="0"/>
            <a:lstStyle/>
            <a:p>
              <a:endParaRPr/>
            </a:p>
          </p:txBody>
        </p:sp>
      </p:grpSp>
      <p:sp>
        <p:nvSpPr>
          <p:cNvPr id="55" name="object 55"/>
          <p:cNvSpPr txBox="1"/>
          <p:nvPr/>
        </p:nvSpPr>
        <p:spPr>
          <a:xfrm>
            <a:off x="0" y="330905"/>
            <a:ext cx="9116784" cy="444352"/>
          </a:xfrm>
          <a:prstGeom prst="rect">
            <a:avLst/>
          </a:prstGeom>
        </p:spPr>
        <p:txBody>
          <a:bodyPr vert="horz" wrap="square" lIns="0" tIns="13335" rIns="0" bIns="0" rtlCol="0">
            <a:spAutoFit/>
          </a:bodyPr>
          <a:lstStyle/>
          <a:p>
            <a:pPr marL="12700" algn="ctr">
              <a:lnSpc>
                <a:spcPct val="100000"/>
              </a:lnSpc>
              <a:spcBef>
                <a:spcPts val="105"/>
              </a:spcBef>
            </a:pPr>
            <a:r>
              <a:rPr lang="en-US" sz="2800" b="1" spc="-5">
                <a:ln>
                  <a:solidFill>
                    <a:schemeClr val="bg1">
                      <a:lumMod val="75000"/>
                    </a:schemeClr>
                  </a:solidFill>
                </a:ln>
                <a:solidFill>
                  <a:schemeClr val="tx1">
                    <a:lumMod val="85000"/>
                    <a:lumOff val="15000"/>
                  </a:schemeClr>
                </a:solidFill>
                <a:latin typeface="Bahnschrift SemiBold" panose="020B0502040204020203" pitchFamily="34" charset="0"/>
                <a:cs typeface="Arial" panose="020B0604020202020204" pitchFamily="34" charset="0"/>
              </a:rPr>
              <a:t>CHUỖI SẢN PHẨM TỐT NHẤT ĐÁP ỨNG TOÀN CẦU </a:t>
            </a:r>
            <a:endParaRPr lang="en-US" sz="2800" b="1">
              <a:ln>
                <a:solidFill>
                  <a:schemeClr val="bg1">
                    <a:lumMod val="75000"/>
                  </a:schemeClr>
                </a:solidFill>
              </a:ln>
              <a:solidFill>
                <a:schemeClr val="tx1">
                  <a:lumMod val="85000"/>
                  <a:lumOff val="15000"/>
                </a:schemeClr>
              </a:solidFill>
              <a:latin typeface="Bahnschrift SemiBold" panose="020B0502040204020203" pitchFamily="34" charset="0"/>
              <a:cs typeface="Arial" panose="020B0604020202020204" pitchFamily="34" charset="0"/>
            </a:endParaRPr>
          </a:p>
        </p:txBody>
      </p:sp>
      <p:sp>
        <p:nvSpPr>
          <p:cNvPr id="56" name="object 56"/>
          <p:cNvSpPr txBox="1"/>
          <p:nvPr/>
        </p:nvSpPr>
        <p:spPr>
          <a:xfrm>
            <a:off x="491888" y="4449596"/>
            <a:ext cx="1219200" cy="147955"/>
          </a:xfrm>
          <a:prstGeom prst="rect">
            <a:avLst/>
          </a:prstGeom>
        </p:spPr>
        <p:txBody>
          <a:bodyPr vert="horz" wrap="square" lIns="0" tIns="12700" rIns="0" bIns="0" rtlCol="0">
            <a:spAutoFit/>
          </a:bodyPr>
          <a:lstStyle/>
          <a:p>
            <a:pPr marL="12700">
              <a:lnSpc>
                <a:spcPct val="100000"/>
              </a:lnSpc>
              <a:spcBef>
                <a:spcPts val="100"/>
              </a:spcBef>
            </a:pPr>
            <a:r>
              <a:rPr sz="800" u="sng">
                <a:solidFill>
                  <a:srgbClr val="5CB5AA"/>
                </a:solidFill>
                <a:uFill>
                  <a:solidFill>
                    <a:srgbClr val="5CB5AA"/>
                  </a:solidFill>
                </a:uFill>
                <a:latin typeface="Arial MT"/>
                <a:cs typeface="Arial MT"/>
              </a:rPr>
              <a:t>https://www.udtrucks.com</a:t>
            </a:r>
            <a:r>
              <a:rPr sz="800">
                <a:solidFill>
                  <a:srgbClr val="5CB5AA"/>
                </a:solidFill>
                <a:latin typeface="Arial MT"/>
                <a:cs typeface="Arial MT"/>
              </a:rPr>
              <a:t>/</a:t>
            </a:r>
            <a:endParaRPr sz="800">
              <a:latin typeface="Arial MT"/>
              <a:cs typeface="Arial MT"/>
            </a:endParaRPr>
          </a:p>
        </p:txBody>
      </p:sp>
      <p:pic>
        <p:nvPicPr>
          <p:cNvPr id="57" name="slide 5">
            <a:hlinkClick r:id="" action="ppaction://media"/>
            <a:extLst>
              <a:ext uri="{FF2B5EF4-FFF2-40B4-BE49-F238E27FC236}">
                <a16:creationId xmlns:a16="http://schemas.microsoft.com/office/drawing/2014/main" id="{5ABA1D66-C52D-D889-0CFC-59BA2A39C65A}"/>
              </a:ext>
            </a:extLst>
          </p:cNvPr>
          <p:cNvPicPr>
            <a:picLocks noChangeAspect="1"/>
          </p:cNvPicPr>
          <p:nvPr>
            <a:audioFile r:link="rId2"/>
            <p:extLst>
              <p:ext uri="{DAA4B4D4-6D71-4841-9C94-3DE7FCFB9230}">
                <p14:media xmlns:p14="http://schemas.microsoft.com/office/powerpoint/2010/main" r:embed="rId1"/>
              </p:ext>
            </p:extLst>
          </p:nvPr>
        </p:nvPicPr>
        <p:blipFill>
          <a:blip r:embed="rId36"/>
          <a:stretch>
            <a:fillRect/>
          </a:stretch>
        </p:blipFill>
        <p:spPr>
          <a:xfrm>
            <a:off x="8729689" y="51055"/>
            <a:ext cx="387095" cy="387095"/>
          </a:xfrm>
          <a:prstGeom prst="rect">
            <a:avLst/>
          </a:prstGeom>
        </p:spPr>
      </p:pic>
      <p:sp>
        <p:nvSpPr>
          <p:cNvPr id="58" name="Slide Number Placeholder 57">
            <a:extLst>
              <a:ext uri="{FF2B5EF4-FFF2-40B4-BE49-F238E27FC236}">
                <a16:creationId xmlns:a16="http://schemas.microsoft.com/office/drawing/2014/main" id="{958CE51A-9527-7376-F639-9E7F9F75700C}"/>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10</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99"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112776" y="4832603"/>
            <a:ext cx="1366995" cy="292607"/>
          </a:xfrm>
          <a:prstGeom prst="rect">
            <a:avLst/>
          </a:prstGeom>
        </p:spPr>
      </p:pic>
      <p:pic>
        <p:nvPicPr>
          <p:cNvPr id="6" name="object 6"/>
          <p:cNvPicPr/>
          <p:nvPr/>
        </p:nvPicPr>
        <p:blipFill>
          <a:blip r:embed="rId6" cstate="print"/>
          <a:stretch>
            <a:fillRect/>
          </a:stretch>
        </p:blipFill>
        <p:spPr>
          <a:xfrm>
            <a:off x="0" y="-52532"/>
            <a:ext cx="9144301" cy="4717718"/>
          </a:xfrm>
          <a:prstGeom prst="rect">
            <a:avLst/>
          </a:prstGeom>
        </p:spPr>
      </p:pic>
      <p:sp>
        <p:nvSpPr>
          <p:cNvPr id="7" name="object 7"/>
          <p:cNvSpPr/>
          <p:nvPr/>
        </p:nvSpPr>
        <p:spPr>
          <a:xfrm>
            <a:off x="0" y="-73114"/>
            <a:ext cx="9149497" cy="4865477"/>
          </a:xfrm>
          <a:custGeom>
            <a:avLst/>
            <a:gdLst/>
            <a:ahLst/>
            <a:cxnLst/>
            <a:rect l="l" t="t" r="r" b="b"/>
            <a:pathLst>
              <a:path w="8943340" h="4683760">
                <a:moveTo>
                  <a:pt x="8942832" y="0"/>
                </a:moveTo>
                <a:lnTo>
                  <a:pt x="0" y="0"/>
                </a:lnTo>
                <a:lnTo>
                  <a:pt x="0" y="4683252"/>
                </a:lnTo>
                <a:lnTo>
                  <a:pt x="8942832" y="4683252"/>
                </a:lnTo>
                <a:lnTo>
                  <a:pt x="8942832" y="0"/>
                </a:lnTo>
                <a:close/>
              </a:path>
            </a:pathLst>
          </a:custGeom>
          <a:solidFill>
            <a:srgbClr val="005F70"/>
          </a:solidFill>
        </p:spPr>
        <p:txBody>
          <a:bodyPr wrap="square" lIns="0" tIns="0" rIns="0" bIns="0" rtlCol="0"/>
          <a:lstStyle/>
          <a:p>
            <a:endParaRPr/>
          </a:p>
        </p:txBody>
      </p:sp>
      <p:pic>
        <p:nvPicPr>
          <p:cNvPr id="8" name="object 8"/>
          <p:cNvPicPr/>
          <p:nvPr/>
        </p:nvPicPr>
        <p:blipFill rotWithShape="1">
          <a:blip r:embed="rId7" cstate="print"/>
          <a:srcRect t="1799" b="-1417"/>
          <a:stretch/>
        </p:blipFill>
        <p:spPr>
          <a:xfrm>
            <a:off x="2684164" y="-53958"/>
            <a:ext cx="6466627" cy="4846321"/>
          </a:xfrm>
          <a:prstGeom prst="rect">
            <a:avLst/>
          </a:prstGeom>
        </p:spPr>
      </p:pic>
      <p:sp>
        <p:nvSpPr>
          <p:cNvPr id="9" name="object 9"/>
          <p:cNvSpPr txBox="1">
            <a:spLocks noGrp="1"/>
          </p:cNvSpPr>
          <p:nvPr>
            <p:ph type="title" idx="4294967295"/>
          </p:nvPr>
        </p:nvSpPr>
        <p:spPr>
          <a:xfrm>
            <a:off x="150812" y="57150"/>
            <a:ext cx="6097588" cy="752129"/>
          </a:xfrm>
          <a:prstGeom prst="rect">
            <a:avLst/>
          </a:prstGeom>
        </p:spPr>
        <p:txBody>
          <a:bodyPr vert="horz" wrap="square" lIns="0" tIns="13335" rIns="0" bIns="0" rtlCol="0">
            <a:spAutoFit/>
          </a:bodyPr>
          <a:lstStyle/>
          <a:p>
            <a:pPr marL="12700" algn="ctr">
              <a:lnSpc>
                <a:spcPct val="100000"/>
              </a:lnSpc>
              <a:spcBef>
                <a:spcPts val="105"/>
              </a:spcBef>
            </a:pPr>
            <a:r>
              <a:rPr lang="en-US" b="1" spc="-5">
                <a:solidFill>
                  <a:srgbClr val="FFFFFF"/>
                </a:solidFill>
              </a:rPr>
              <a:t>TRỤ SỞ ĐẶT TẠI NHẬT BẢN, </a:t>
            </a:r>
            <a:br>
              <a:rPr lang="en-US" b="1" spc="-5">
                <a:solidFill>
                  <a:srgbClr val="FFFFFF"/>
                </a:solidFill>
              </a:rPr>
            </a:br>
            <a:r>
              <a:rPr lang="en-US" b="1" spc="-5">
                <a:solidFill>
                  <a:srgbClr val="FFFFFF"/>
                </a:solidFill>
              </a:rPr>
              <a:t>KINH DOANH TOÀN CẦU </a:t>
            </a:r>
            <a:endParaRPr lang="en-US" b="1">
              <a:latin typeface="Arial"/>
              <a:cs typeface="Arial"/>
            </a:endParaRPr>
          </a:p>
        </p:txBody>
      </p:sp>
      <p:grpSp>
        <p:nvGrpSpPr>
          <p:cNvPr id="10" name="object 10"/>
          <p:cNvGrpSpPr/>
          <p:nvPr/>
        </p:nvGrpSpPr>
        <p:grpSpPr>
          <a:xfrm>
            <a:off x="300038" y="1010158"/>
            <a:ext cx="5186362" cy="3390392"/>
            <a:chOff x="-4762" y="1010158"/>
            <a:chExt cx="4802505" cy="3347085"/>
          </a:xfrm>
        </p:grpSpPr>
        <p:sp>
          <p:nvSpPr>
            <p:cNvPr id="11" name="object 11"/>
            <p:cNvSpPr/>
            <p:nvPr/>
          </p:nvSpPr>
          <p:spPr>
            <a:xfrm>
              <a:off x="0" y="4317492"/>
              <a:ext cx="4756150" cy="0"/>
            </a:xfrm>
            <a:custGeom>
              <a:avLst/>
              <a:gdLst/>
              <a:ahLst/>
              <a:cxnLst/>
              <a:rect l="l" t="t" r="r" b="b"/>
              <a:pathLst>
                <a:path w="4756150">
                  <a:moveTo>
                    <a:pt x="0" y="0"/>
                  </a:moveTo>
                  <a:lnTo>
                    <a:pt x="4756150" y="0"/>
                  </a:lnTo>
                </a:path>
              </a:pathLst>
            </a:custGeom>
            <a:ln w="9525">
              <a:solidFill>
                <a:srgbClr val="FFFFFF"/>
              </a:solidFill>
            </a:ln>
          </p:spPr>
          <p:txBody>
            <a:bodyPr wrap="square" lIns="0" tIns="0" rIns="0" bIns="0" rtlCol="0"/>
            <a:lstStyle/>
            <a:p>
              <a:endParaRPr/>
            </a:p>
          </p:txBody>
        </p:sp>
        <p:sp>
          <p:nvSpPr>
            <p:cNvPr id="12" name="object 12"/>
            <p:cNvSpPr/>
            <p:nvPr/>
          </p:nvSpPr>
          <p:spPr>
            <a:xfrm>
              <a:off x="2581655" y="1016508"/>
              <a:ext cx="0" cy="3302635"/>
            </a:xfrm>
            <a:custGeom>
              <a:avLst/>
              <a:gdLst/>
              <a:ahLst/>
              <a:cxnLst/>
              <a:rect l="l" t="t" r="r" b="b"/>
              <a:pathLst>
                <a:path h="3302635">
                  <a:moveTo>
                    <a:pt x="0" y="0"/>
                  </a:moveTo>
                  <a:lnTo>
                    <a:pt x="0" y="3302101"/>
                  </a:lnTo>
                </a:path>
              </a:pathLst>
            </a:custGeom>
            <a:ln w="12700">
              <a:solidFill>
                <a:srgbClr val="FFFFFF"/>
              </a:solidFill>
            </a:ln>
          </p:spPr>
          <p:txBody>
            <a:bodyPr wrap="square" lIns="0" tIns="0" rIns="0" bIns="0" rtlCol="0"/>
            <a:lstStyle/>
            <a:p>
              <a:endParaRPr/>
            </a:p>
          </p:txBody>
        </p:sp>
        <p:pic>
          <p:nvPicPr>
            <p:cNvPr id="13" name="object 13"/>
            <p:cNvPicPr/>
            <p:nvPr/>
          </p:nvPicPr>
          <p:blipFill>
            <a:blip r:embed="rId8" cstate="print"/>
            <a:stretch>
              <a:fillRect/>
            </a:stretch>
          </p:blipFill>
          <p:spPr>
            <a:xfrm>
              <a:off x="2543557" y="4280512"/>
              <a:ext cx="76200" cy="76200"/>
            </a:xfrm>
            <a:prstGeom prst="rect">
              <a:avLst/>
            </a:prstGeom>
          </p:spPr>
        </p:pic>
        <p:sp>
          <p:nvSpPr>
            <p:cNvPr id="14" name="object 14"/>
            <p:cNvSpPr/>
            <p:nvPr/>
          </p:nvSpPr>
          <p:spPr>
            <a:xfrm>
              <a:off x="4759452" y="1016508"/>
              <a:ext cx="0" cy="3302635"/>
            </a:xfrm>
            <a:custGeom>
              <a:avLst/>
              <a:gdLst/>
              <a:ahLst/>
              <a:cxnLst/>
              <a:rect l="l" t="t" r="r" b="b"/>
              <a:pathLst>
                <a:path h="3302635">
                  <a:moveTo>
                    <a:pt x="0" y="0"/>
                  </a:moveTo>
                  <a:lnTo>
                    <a:pt x="0" y="3302101"/>
                  </a:lnTo>
                </a:path>
              </a:pathLst>
            </a:custGeom>
            <a:ln w="12700">
              <a:solidFill>
                <a:srgbClr val="FFFFFF"/>
              </a:solidFill>
            </a:ln>
          </p:spPr>
          <p:txBody>
            <a:bodyPr wrap="square" lIns="0" tIns="0" rIns="0" bIns="0" rtlCol="0"/>
            <a:lstStyle/>
            <a:p>
              <a:endParaRPr/>
            </a:p>
          </p:txBody>
        </p:sp>
        <p:pic>
          <p:nvPicPr>
            <p:cNvPr id="15" name="object 15"/>
            <p:cNvPicPr/>
            <p:nvPr/>
          </p:nvPicPr>
          <p:blipFill>
            <a:blip r:embed="rId8" cstate="print"/>
            <a:stretch>
              <a:fillRect/>
            </a:stretch>
          </p:blipFill>
          <p:spPr>
            <a:xfrm>
              <a:off x="4721353" y="4280512"/>
              <a:ext cx="76200" cy="76200"/>
            </a:xfrm>
            <a:prstGeom prst="rect">
              <a:avLst/>
            </a:prstGeom>
          </p:spPr>
        </p:pic>
        <p:sp>
          <p:nvSpPr>
            <p:cNvPr id="16" name="object 16"/>
            <p:cNvSpPr/>
            <p:nvPr/>
          </p:nvSpPr>
          <p:spPr>
            <a:xfrm>
              <a:off x="420623" y="2641091"/>
              <a:ext cx="4345305" cy="0"/>
            </a:xfrm>
            <a:custGeom>
              <a:avLst/>
              <a:gdLst/>
              <a:ahLst/>
              <a:cxnLst/>
              <a:rect l="l" t="t" r="r" b="b"/>
              <a:pathLst>
                <a:path w="4345305">
                  <a:moveTo>
                    <a:pt x="0" y="0"/>
                  </a:moveTo>
                  <a:lnTo>
                    <a:pt x="4345063" y="0"/>
                  </a:lnTo>
                </a:path>
              </a:pathLst>
            </a:custGeom>
            <a:ln w="12700">
              <a:solidFill>
                <a:srgbClr val="FFFFFF"/>
              </a:solidFill>
            </a:ln>
          </p:spPr>
          <p:txBody>
            <a:bodyPr wrap="square" lIns="0" tIns="0" rIns="0" bIns="0" rtlCol="0"/>
            <a:lstStyle/>
            <a:p>
              <a:endParaRPr/>
            </a:p>
          </p:txBody>
        </p:sp>
      </p:grpSp>
      <p:sp>
        <p:nvSpPr>
          <p:cNvPr id="17" name="object 17"/>
          <p:cNvSpPr txBox="1"/>
          <p:nvPr/>
        </p:nvSpPr>
        <p:spPr>
          <a:xfrm>
            <a:off x="1496930" y="1493013"/>
            <a:ext cx="1580066" cy="549509"/>
          </a:xfrm>
          <a:prstGeom prst="rect">
            <a:avLst/>
          </a:prstGeom>
        </p:spPr>
        <p:txBody>
          <a:bodyPr vert="horz" wrap="square" lIns="0" tIns="13335" rIns="0" bIns="0" rtlCol="0">
            <a:spAutoFit/>
          </a:bodyPr>
          <a:lstStyle/>
          <a:p>
            <a:pPr marL="12700" marR="5080">
              <a:lnSpc>
                <a:spcPct val="100000"/>
              </a:lnSpc>
              <a:spcBef>
                <a:spcPts val="105"/>
              </a:spcBef>
            </a:pPr>
            <a:r>
              <a:rPr lang="en-US" sz="1700" spc="-35" err="1">
                <a:solidFill>
                  <a:srgbClr val="FFFFFF"/>
                </a:solidFill>
                <a:latin typeface="Arial MT"/>
                <a:cs typeface="Arial MT"/>
              </a:rPr>
              <a:t>Năm</a:t>
            </a:r>
            <a:r>
              <a:rPr lang="en-US" sz="1700" spc="-35">
                <a:solidFill>
                  <a:srgbClr val="FFFFFF"/>
                </a:solidFill>
                <a:latin typeface="Arial MT"/>
                <a:cs typeface="Arial MT"/>
              </a:rPr>
              <a:t> </a:t>
            </a:r>
          </a:p>
          <a:p>
            <a:pPr marL="12700" marR="5080">
              <a:lnSpc>
                <a:spcPct val="100000"/>
              </a:lnSpc>
              <a:spcBef>
                <a:spcPts val="105"/>
              </a:spcBef>
            </a:pPr>
            <a:r>
              <a:rPr lang="en-US" sz="1700" spc="-35">
                <a:solidFill>
                  <a:srgbClr val="FFFFFF"/>
                </a:solidFill>
                <a:latin typeface="Arial MT"/>
                <a:cs typeface="Arial MT"/>
              </a:rPr>
              <a:t>kinh </a:t>
            </a:r>
            <a:r>
              <a:rPr lang="en-US" sz="1700" spc="-35" err="1">
                <a:solidFill>
                  <a:srgbClr val="FFFFFF"/>
                </a:solidFill>
                <a:latin typeface="Arial MT"/>
                <a:cs typeface="Arial MT"/>
              </a:rPr>
              <a:t>nghiệm</a:t>
            </a:r>
            <a:endParaRPr sz="1700">
              <a:latin typeface="Arial MT"/>
              <a:cs typeface="Arial MT"/>
            </a:endParaRPr>
          </a:p>
        </p:txBody>
      </p:sp>
      <p:sp>
        <p:nvSpPr>
          <p:cNvPr id="18" name="object 18"/>
          <p:cNvSpPr txBox="1"/>
          <p:nvPr/>
        </p:nvSpPr>
        <p:spPr>
          <a:xfrm>
            <a:off x="3233420" y="1167254"/>
            <a:ext cx="1165860" cy="1089401"/>
          </a:xfrm>
          <a:prstGeom prst="rect">
            <a:avLst/>
          </a:prstGeom>
        </p:spPr>
        <p:txBody>
          <a:bodyPr vert="horz" wrap="square" lIns="0" tIns="12065" rIns="0" bIns="0" rtlCol="0">
            <a:spAutoFit/>
          </a:bodyPr>
          <a:lstStyle/>
          <a:p>
            <a:pPr marL="12700">
              <a:lnSpc>
                <a:spcPts val="4645"/>
              </a:lnSpc>
              <a:spcBef>
                <a:spcPts val="95"/>
              </a:spcBef>
            </a:pPr>
            <a:r>
              <a:rPr sz="4000" b="1" spc="-235">
                <a:solidFill>
                  <a:srgbClr val="FFFFFF"/>
                </a:solidFill>
                <a:latin typeface="Arial"/>
                <a:cs typeface="Arial"/>
              </a:rPr>
              <a:t>8,122</a:t>
            </a:r>
            <a:endParaRPr sz="4000">
              <a:latin typeface="Arial"/>
              <a:cs typeface="Arial"/>
            </a:endParaRPr>
          </a:p>
          <a:p>
            <a:pPr marL="26034">
              <a:lnSpc>
                <a:spcPts val="1885"/>
              </a:lnSpc>
            </a:pPr>
            <a:r>
              <a:rPr lang="en-US" sz="1700" spc="-5" err="1">
                <a:solidFill>
                  <a:srgbClr val="FFFFFF"/>
                </a:solidFill>
                <a:latin typeface="Arial MT"/>
                <a:cs typeface="Arial MT"/>
              </a:rPr>
              <a:t>Nhân</a:t>
            </a:r>
            <a:r>
              <a:rPr lang="en-US" sz="1700" spc="-5">
                <a:solidFill>
                  <a:srgbClr val="FFFFFF"/>
                </a:solidFill>
                <a:latin typeface="Arial MT"/>
                <a:cs typeface="Arial MT"/>
              </a:rPr>
              <a:t> </a:t>
            </a:r>
            <a:r>
              <a:rPr lang="en-US" sz="1700" spc="-5" err="1">
                <a:solidFill>
                  <a:srgbClr val="FFFFFF"/>
                </a:solidFill>
                <a:latin typeface="Arial MT"/>
                <a:cs typeface="Arial MT"/>
              </a:rPr>
              <a:t>viên</a:t>
            </a:r>
            <a:r>
              <a:rPr lang="en-US" sz="1700" spc="-5">
                <a:solidFill>
                  <a:srgbClr val="FFFFFF"/>
                </a:solidFill>
                <a:latin typeface="Arial MT"/>
                <a:cs typeface="Arial MT"/>
              </a:rPr>
              <a:t> </a:t>
            </a:r>
            <a:r>
              <a:rPr lang="en-US" sz="1700" spc="-5" err="1">
                <a:solidFill>
                  <a:srgbClr val="FFFFFF"/>
                </a:solidFill>
                <a:latin typeface="Arial MT"/>
                <a:cs typeface="Arial MT"/>
              </a:rPr>
              <a:t>chính</a:t>
            </a:r>
            <a:r>
              <a:rPr lang="en-US" sz="1700" spc="-5">
                <a:solidFill>
                  <a:srgbClr val="FFFFFF"/>
                </a:solidFill>
                <a:latin typeface="Arial MT"/>
                <a:cs typeface="Arial MT"/>
              </a:rPr>
              <a:t> </a:t>
            </a:r>
            <a:r>
              <a:rPr lang="en-US" sz="1700" spc="-5" err="1">
                <a:solidFill>
                  <a:srgbClr val="FFFFFF"/>
                </a:solidFill>
                <a:latin typeface="Arial MT"/>
                <a:cs typeface="Arial MT"/>
              </a:rPr>
              <a:t>thức</a:t>
            </a:r>
            <a:endParaRPr sz="1700">
              <a:latin typeface="Arial MT"/>
              <a:cs typeface="Arial MT"/>
            </a:endParaRPr>
          </a:p>
        </p:txBody>
      </p:sp>
      <p:pic>
        <p:nvPicPr>
          <p:cNvPr id="19" name="object 19"/>
          <p:cNvPicPr/>
          <p:nvPr/>
        </p:nvPicPr>
        <p:blipFill>
          <a:blip r:embed="rId9" cstate="print"/>
          <a:stretch>
            <a:fillRect/>
          </a:stretch>
        </p:blipFill>
        <p:spPr>
          <a:xfrm>
            <a:off x="436519" y="1199411"/>
            <a:ext cx="1193291" cy="1062227"/>
          </a:xfrm>
          <a:prstGeom prst="rect">
            <a:avLst/>
          </a:prstGeom>
        </p:spPr>
      </p:pic>
      <p:sp>
        <p:nvSpPr>
          <p:cNvPr id="20" name="object 20"/>
          <p:cNvSpPr txBox="1"/>
          <p:nvPr/>
        </p:nvSpPr>
        <p:spPr>
          <a:xfrm>
            <a:off x="725487" y="1428996"/>
            <a:ext cx="563245" cy="635000"/>
          </a:xfrm>
          <a:prstGeom prst="rect">
            <a:avLst/>
          </a:prstGeom>
        </p:spPr>
        <p:txBody>
          <a:bodyPr vert="horz" wrap="square" lIns="0" tIns="12065" rIns="0" bIns="0" rtlCol="0">
            <a:spAutoFit/>
          </a:bodyPr>
          <a:lstStyle/>
          <a:p>
            <a:pPr marL="12700">
              <a:lnSpc>
                <a:spcPct val="100000"/>
              </a:lnSpc>
              <a:spcBef>
                <a:spcPts val="95"/>
              </a:spcBef>
            </a:pPr>
            <a:r>
              <a:rPr lang="en-US" sz="4000" b="1" spc="-120">
                <a:solidFill>
                  <a:srgbClr val="FFFFFF"/>
                </a:solidFill>
                <a:latin typeface="Arial"/>
                <a:cs typeface="Arial"/>
              </a:rPr>
              <a:t>90</a:t>
            </a:r>
            <a:endParaRPr sz="4000">
              <a:latin typeface="Arial"/>
              <a:cs typeface="Arial"/>
            </a:endParaRPr>
          </a:p>
        </p:txBody>
      </p:sp>
      <p:pic>
        <p:nvPicPr>
          <p:cNvPr id="22" name="object 22"/>
          <p:cNvPicPr/>
          <p:nvPr/>
        </p:nvPicPr>
        <p:blipFill>
          <a:blip r:embed="rId10" cstate="print"/>
          <a:stretch>
            <a:fillRect/>
          </a:stretch>
        </p:blipFill>
        <p:spPr>
          <a:xfrm>
            <a:off x="4495800" y="1676449"/>
            <a:ext cx="557771" cy="559307"/>
          </a:xfrm>
          <a:prstGeom prst="rect">
            <a:avLst/>
          </a:prstGeom>
        </p:spPr>
      </p:pic>
      <p:pic>
        <p:nvPicPr>
          <p:cNvPr id="23" name="object 23"/>
          <p:cNvPicPr/>
          <p:nvPr/>
        </p:nvPicPr>
        <p:blipFill>
          <a:blip r:embed="rId11" cstate="print"/>
          <a:stretch>
            <a:fillRect/>
          </a:stretch>
        </p:blipFill>
        <p:spPr>
          <a:xfrm>
            <a:off x="4514089" y="1244849"/>
            <a:ext cx="156971" cy="399287"/>
          </a:xfrm>
          <a:prstGeom prst="rect">
            <a:avLst/>
          </a:prstGeom>
        </p:spPr>
      </p:pic>
      <p:pic>
        <p:nvPicPr>
          <p:cNvPr id="24" name="object 24"/>
          <p:cNvPicPr/>
          <p:nvPr/>
        </p:nvPicPr>
        <p:blipFill>
          <a:blip r:embed="rId11" cstate="print"/>
          <a:stretch>
            <a:fillRect/>
          </a:stretch>
        </p:blipFill>
        <p:spPr>
          <a:xfrm>
            <a:off x="4693921" y="1244849"/>
            <a:ext cx="156971" cy="399287"/>
          </a:xfrm>
          <a:prstGeom prst="rect">
            <a:avLst/>
          </a:prstGeom>
        </p:spPr>
      </p:pic>
      <p:pic>
        <p:nvPicPr>
          <p:cNvPr id="25" name="object 25"/>
          <p:cNvPicPr/>
          <p:nvPr/>
        </p:nvPicPr>
        <p:blipFill>
          <a:blip r:embed="rId11" cstate="print"/>
          <a:stretch>
            <a:fillRect/>
          </a:stretch>
        </p:blipFill>
        <p:spPr>
          <a:xfrm>
            <a:off x="4873753" y="1244849"/>
            <a:ext cx="155447" cy="399287"/>
          </a:xfrm>
          <a:prstGeom prst="rect">
            <a:avLst/>
          </a:prstGeom>
        </p:spPr>
      </p:pic>
      <p:pic>
        <p:nvPicPr>
          <p:cNvPr id="26" name="object 26"/>
          <p:cNvPicPr/>
          <p:nvPr/>
        </p:nvPicPr>
        <p:blipFill>
          <a:blip r:embed="rId12" cstate="print"/>
          <a:stretch>
            <a:fillRect/>
          </a:stretch>
        </p:blipFill>
        <p:spPr>
          <a:xfrm>
            <a:off x="522901" y="2973924"/>
            <a:ext cx="894587" cy="1188719"/>
          </a:xfrm>
          <a:prstGeom prst="rect">
            <a:avLst/>
          </a:prstGeom>
        </p:spPr>
      </p:pic>
      <p:sp>
        <p:nvSpPr>
          <p:cNvPr id="27" name="object 27"/>
          <p:cNvSpPr txBox="1"/>
          <p:nvPr/>
        </p:nvSpPr>
        <p:spPr>
          <a:xfrm>
            <a:off x="681439" y="3085123"/>
            <a:ext cx="563245" cy="635000"/>
          </a:xfrm>
          <a:prstGeom prst="rect">
            <a:avLst/>
          </a:prstGeom>
        </p:spPr>
        <p:txBody>
          <a:bodyPr vert="horz" wrap="square" lIns="0" tIns="12065" rIns="0" bIns="0" rtlCol="0">
            <a:spAutoFit/>
          </a:bodyPr>
          <a:lstStyle/>
          <a:p>
            <a:pPr marL="12700">
              <a:lnSpc>
                <a:spcPct val="100000"/>
              </a:lnSpc>
              <a:spcBef>
                <a:spcPts val="95"/>
              </a:spcBef>
            </a:pPr>
            <a:r>
              <a:rPr sz="4000" b="1" spc="-120">
                <a:solidFill>
                  <a:srgbClr val="FFFFFF"/>
                </a:solidFill>
                <a:latin typeface="Arial"/>
                <a:cs typeface="Arial"/>
              </a:rPr>
              <a:t>60</a:t>
            </a:r>
            <a:endParaRPr sz="4000">
              <a:latin typeface="Arial"/>
              <a:cs typeface="Arial"/>
            </a:endParaRPr>
          </a:p>
        </p:txBody>
      </p:sp>
      <p:sp>
        <p:nvSpPr>
          <p:cNvPr id="28" name="object 28"/>
          <p:cNvSpPr txBox="1"/>
          <p:nvPr/>
        </p:nvSpPr>
        <p:spPr>
          <a:xfrm>
            <a:off x="1475045" y="3140412"/>
            <a:ext cx="1007458" cy="797654"/>
          </a:xfrm>
          <a:prstGeom prst="rect">
            <a:avLst/>
          </a:prstGeom>
        </p:spPr>
        <p:txBody>
          <a:bodyPr vert="horz" wrap="square" lIns="0" tIns="12700" rIns="0" bIns="0" rtlCol="0">
            <a:spAutoFit/>
          </a:bodyPr>
          <a:lstStyle/>
          <a:p>
            <a:pPr marL="12700" marR="5080">
              <a:lnSpc>
                <a:spcPct val="100000"/>
              </a:lnSpc>
              <a:spcBef>
                <a:spcPts val="100"/>
              </a:spcBef>
            </a:pPr>
            <a:r>
              <a:rPr lang="en-US" sz="1700" spc="-5" err="1">
                <a:solidFill>
                  <a:srgbClr val="FFFFFF"/>
                </a:solidFill>
                <a:latin typeface="Arial MT"/>
                <a:cs typeface="Arial MT"/>
              </a:rPr>
              <a:t>Hiện</a:t>
            </a:r>
            <a:r>
              <a:rPr lang="en-US" sz="1700" spc="-5">
                <a:solidFill>
                  <a:srgbClr val="FFFFFF"/>
                </a:solidFill>
                <a:latin typeface="Arial MT"/>
                <a:cs typeface="Arial MT"/>
              </a:rPr>
              <a:t> </a:t>
            </a:r>
            <a:r>
              <a:rPr lang="en-US" sz="1700" spc="-5" err="1">
                <a:solidFill>
                  <a:srgbClr val="FFFFFF"/>
                </a:solidFill>
                <a:latin typeface="Arial MT"/>
                <a:cs typeface="Arial MT"/>
              </a:rPr>
              <a:t>diện</a:t>
            </a:r>
            <a:r>
              <a:rPr lang="en-US" sz="1700" spc="-5">
                <a:solidFill>
                  <a:srgbClr val="FFFFFF"/>
                </a:solidFill>
                <a:latin typeface="Arial MT"/>
                <a:cs typeface="Arial MT"/>
              </a:rPr>
              <a:t> </a:t>
            </a:r>
            <a:r>
              <a:rPr lang="en-US" sz="1700" spc="-5" err="1">
                <a:solidFill>
                  <a:srgbClr val="FFFFFF"/>
                </a:solidFill>
                <a:latin typeface="Arial MT"/>
                <a:cs typeface="Arial MT"/>
              </a:rPr>
              <a:t>tại</a:t>
            </a:r>
            <a:r>
              <a:rPr lang="en-US" sz="1700" spc="-5">
                <a:solidFill>
                  <a:srgbClr val="FFFFFF"/>
                </a:solidFill>
                <a:latin typeface="Arial MT"/>
                <a:cs typeface="Arial MT"/>
              </a:rPr>
              <a:t> 60 </a:t>
            </a:r>
            <a:r>
              <a:rPr lang="en-US" sz="1700" spc="-5" err="1">
                <a:solidFill>
                  <a:srgbClr val="FFFFFF"/>
                </a:solidFill>
                <a:latin typeface="Arial MT"/>
                <a:cs typeface="Arial MT"/>
              </a:rPr>
              <a:t>quốc</a:t>
            </a:r>
            <a:r>
              <a:rPr lang="en-US" sz="1700" spc="-5">
                <a:solidFill>
                  <a:srgbClr val="FFFFFF"/>
                </a:solidFill>
                <a:latin typeface="Arial MT"/>
                <a:cs typeface="Arial MT"/>
              </a:rPr>
              <a:t> </a:t>
            </a:r>
            <a:r>
              <a:rPr lang="en-US" sz="1700" spc="-5" err="1">
                <a:solidFill>
                  <a:srgbClr val="FFFFFF"/>
                </a:solidFill>
                <a:latin typeface="Arial MT"/>
                <a:cs typeface="Arial MT"/>
              </a:rPr>
              <a:t>gia</a:t>
            </a:r>
            <a:endParaRPr sz="1700">
              <a:latin typeface="Arial MT"/>
              <a:cs typeface="Arial MT"/>
            </a:endParaRPr>
          </a:p>
        </p:txBody>
      </p:sp>
      <p:sp>
        <p:nvSpPr>
          <p:cNvPr id="29" name="object 29"/>
          <p:cNvSpPr txBox="1"/>
          <p:nvPr/>
        </p:nvSpPr>
        <p:spPr>
          <a:xfrm>
            <a:off x="3109371" y="2722539"/>
            <a:ext cx="2342671" cy="845744"/>
          </a:xfrm>
          <a:prstGeom prst="rect">
            <a:avLst/>
          </a:prstGeom>
        </p:spPr>
        <p:txBody>
          <a:bodyPr vert="horz" wrap="square" lIns="0" tIns="12065" rIns="0" bIns="0" rtlCol="0">
            <a:spAutoFit/>
          </a:bodyPr>
          <a:lstStyle/>
          <a:p>
            <a:pPr marL="264160" algn="ctr">
              <a:lnSpc>
                <a:spcPts val="4620"/>
              </a:lnSpc>
              <a:spcBef>
                <a:spcPts val="95"/>
              </a:spcBef>
            </a:pPr>
            <a:r>
              <a:rPr lang="en-US" sz="4000" b="1" spc="-240">
                <a:solidFill>
                  <a:srgbClr val="FFFFFF"/>
                </a:solidFill>
                <a:latin typeface="Arial"/>
                <a:cs typeface="Arial"/>
              </a:rPr>
              <a:t>20,851</a:t>
            </a:r>
            <a:endParaRPr lang="vi-VN" sz="4000">
              <a:latin typeface="Arial"/>
              <a:cs typeface="Arial"/>
            </a:endParaRPr>
          </a:p>
          <a:p>
            <a:pPr marL="12700" algn="ctr">
              <a:lnSpc>
                <a:spcPts val="1860"/>
              </a:lnSpc>
            </a:pPr>
            <a:r>
              <a:rPr lang="vi-VN" sz="1700" spc="-5">
                <a:solidFill>
                  <a:srgbClr val="FFFFFF"/>
                </a:solidFill>
                <a:latin typeface="Arial MT"/>
                <a:cs typeface="Arial MT"/>
              </a:rPr>
              <a:t>Số lượng xe bán </a:t>
            </a:r>
            <a:r>
              <a:rPr lang="en-US" sz="1700" spc="-5">
                <a:solidFill>
                  <a:srgbClr val="FFFFFF"/>
                </a:solidFill>
                <a:latin typeface="Arial MT"/>
                <a:cs typeface="Arial MT"/>
              </a:rPr>
              <a:t>2025</a:t>
            </a:r>
            <a:endParaRPr lang="vi-VN" sz="1700">
              <a:latin typeface="Arial MT"/>
              <a:cs typeface="Arial MT"/>
            </a:endParaRPr>
          </a:p>
        </p:txBody>
      </p:sp>
      <p:sp>
        <p:nvSpPr>
          <p:cNvPr id="31" name="object 31"/>
          <p:cNvSpPr/>
          <p:nvPr/>
        </p:nvSpPr>
        <p:spPr>
          <a:xfrm>
            <a:off x="3358357" y="3802725"/>
            <a:ext cx="36830" cy="169545"/>
          </a:xfrm>
          <a:custGeom>
            <a:avLst/>
            <a:gdLst/>
            <a:ahLst/>
            <a:cxnLst/>
            <a:rect l="l" t="t" r="r" b="b"/>
            <a:pathLst>
              <a:path w="36830" h="169545">
                <a:moveTo>
                  <a:pt x="0" y="169087"/>
                </a:moveTo>
                <a:lnTo>
                  <a:pt x="9271" y="169087"/>
                </a:lnTo>
                <a:lnTo>
                  <a:pt x="14325" y="169087"/>
                </a:lnTo>
                <a:lnTo>
                  <a:pt x="19380" y="161899"/>
                </a:lnTo>
                <a:lnTo>
                  <a:pt x="20218" y="153022"/>
                </a:lnTo>
                <a:lnTo>
                  <a:pt x="35814" y="16065"/>
                </a:lnTo>
                <a:lnTo>
                  <a:pt x="36652" y="7188"/>
                </a:lnTo>
                <a:lnTo>
                  <a:pt x="33705" y="0"/>
                </a:lnTo>
                <a:lnTo>
                  <a:pt x="28651" y="0"/>
                </a:lnTo>
                <a:lnTo>
                  <a:pt x="19799" y="0"/>
                </a:lnTo>
              </a:path>
            </a:pathLst>
          </a:custGeom>
          <a:ln w="11112">
            <a:solidFill>
              <a:srgbClr val="FDFDFD"/>
            </a:solidFill>
          </a:ln>
        </p:spPr>
        <p:txBody>
          <a:bodyPr wrap="square" lIns="0" tIns="0" rIns="0" bIns="0" rtlCol="0"/>
          <a:lstStyle/>
          <a:p>
            <a:endParaRPr/>
          </a:p>
        </p:txBody>
      </p:sp>
      <p:pic>
        <p:nvPicPr>
          <p:cNvPr id="32" name="object 32"/>
          <p:cNvPicPr/>
          <p:nvPr/>
        </p:nvPicPr>
        <p:blipFill>
          <a:blip r:embed="rId13" cstate="print"/>
          <a:stretch>
            <a:fillRect/>
          </a:stretch>
        </p:blipFill>
        <p:spPr>
          <a:xfrm>
            <a:off x="3501098" y="4139560"/>
            <a:ext cx="181737" cy="182308"/>
          </a:xfrm>
          <a:prstGeom prst="rect">
            <a:avLst/>
          </a:prstGeom>
        </p:spPr>
      </p:pic>
      <p:pic>
        <p:nvPicPr>
          <p:cNvPr id="33" name="object 33"/>
          <p:cNvPicPr/>
          <p:nvPr/>
        </p:nvPicPr>
        <p:blipFill>
          <a:blip r:embed="rId14" cstate="print"/>
          <a:stretch>
            <a:fillRect/>
          </a:stretch>
        </p:blipFill>
        <p:spPr>
          <a:xfrm>
            <a:off x="4399280" y="4139560"/>
            <a:ext cx="378904" cy="182308"/>
          </a:xfrm>
          <a:prstGeom prst="rect">
            <a:avLst/>
          </a:prstGeom>
        </p:spPr>
      </p:pic>
      <p:sp>
        <p:nvSpPr>
          <p:cNvPr id="34" name="object 34"/>
          <p:cNvSpPr/>
          <p:nvPr/>
        </p:nvSpPr>
        <p:spPr>
          <a:xfrm>
            <a:off x="3385789" y="3647282"/>
            <a:ext cx="304800" cy="121920"/>
          </a:xfrm>
          <a:custGeom>
            <a:avLst/>
            <a:gdLst/>
            <a:ahLst/>
            <a:cxnLst/>
            <a:rect l="l" t="t" r="r" b="b"/>
            <a:pathLst>
              <a:path w="304800" h="121920">
                <a:moveTo>
                  <a:pt x="304800" y="121920"/>
                </a:moveTo>
                <a:lnTo>
                  <a:pt x="304800" y="0"/>
                </a:lnTo>
                <a:lnTo>
                  <a:pt x="289566" y="1546"/>
                </a:lnTo>
                <a:lnTo>
                  <a:pt x="276232" y="2897"/>
                </a:lnTo>
                <a:lnTo>
                  <a:pt x="257367" y="4802"/>
                </a:lnTo>
                <a:lnTo>
                  <a:pt x="225539" y="8013"/>
                </a:lnTo>
                <a:lnTo>
                  <a:pt x="160114" y="19617"/>
                </a:lnTo>
                <a:lnTo>
                  <a:pt x="105840" y="39178"/>
                </a:lnTo>
                <a:lnTo>
                  <a:pt x="61725" y="64328"/>
                </a:lnTo>
                <a:lnTo>
                  <a:pt x="26775" y="92698"/>
                </a:lnTo>
                <a:lnTo>
                  <a:pt x="0" y="121920"/>
                </a:lnTo>
                <a:lnTo>
                  <a:pt x="304800" y="121920"/>
                </a:lnTo>
                <a:close/>
              </a:path>
            </a:pathLst>
          </a:custGeom>
          <a:ln w="11112">
            <a:solidFill>
              <a:srgbClr val="FDFDFD"/>
            </a:solidFill>
          </a:ln>
        </p:spPr>
        <p:txBody>
          <a:bodyPr wrap="square" lIns="0" tIns="0" rIns="0" bIns="0" rtlCol="0"/>
          <a:lstStyle/>
          <a:p>
            <a:endParaRPr/>
          </a:p>
        </p:txBody>
      </p:sp>
      <p:pic>
        <p:nvPicPr>
          <p:cNvPr id="35" name="object 35"/>
          <p:cNvPicPr/>
          <p:nvPr/>
        </p:nvPicPr>
        <p:blipFill>
          <a:blip r:embed="rId15" cstate="print"/>
          <a:stretch>
            <a:fillRect/>
          </a:stretch>
        </p:blipFill>
        <p:spPr>
          <a:xfrm>
            <a:off x="3390913" y="3797178"/>
            <a:ext cx="171119" cy="292773"/>
          </a:xfrm>
          <a:prstGeom prst="rect">
            <a:avLst/>
          </a:prstGeom>
        </p:spPr>
      </p:pic>
      <p:sp>
        <p:nvSpPr>
          <p:cNvPr id="36" name="object 36"/>
          <p:cNvSpPr/>
          <p:nvPr/>
        </p:nvSpPr>
        <p:spPr>
          <a:xfrm>
            <a:off x="3358357" y="3938066"/>
            <a:ext cx="198120" cy="291465"/>
          </a:xfrm>
          <a:custGeom>
            <a:avLst/>
            <a:gdLst/>
            <a:ahLst/>
            <a:cxnLst/>
            <a:rect l="l" t="t" r="r" b="b"/>
            <a:pathLst>
              <a:path w="198119" h="291464">
                <a:moveTo>
                  <a:pt x="0" y="291388"/>
                </a:moveTo>
                <a:lnTo>
                  <a:pt x="113093" y="291388"/>
                </a:lnTo>
                <a:lnTo>
                  <a:pt x="119663" y="252964"/>
                </a:lnTo>
                <a:lnTo>
                  <a:pt x="137385" y="219698"/>
                </a:lnTo>
                <a:lnTo>
                  <a:pt x="164217" y="193731"/>
                </a:lnTo>
                <a:lnTo>
                  <a:pt x="198119" y="177203"/>
                </a:lnTo>
                <a:lnTo>
                  <a:pt x="198119" y="0"/>
                </a:lnTo>
              </a:path>
            </a:pathLst>
          </a:custGeom>
          <a:ln w="11112">
            <a:solidFill>
              <a:srgbClr val="FDFDFD"/>
            </a:solidFill>
          </a:ln>
        </p:spPr>
        <p:txBody>
          <a:bodyPr wrap="square" lIns="0" tIns="0" rIns="0" bIns="0" rtlCol="0"/>
          <a:lstStyle/>
          <a:p>
            <a:endParaRPr/>
          </a:p>
        </p:txBody>
      </p:sp>
      <p:sp>
        <p:nvSpPr>
          <p:cNvPr id="37" name="object 37"/>
          <p:cNvSpPr/>
          <p:nvPr/>
        </p:nvSpPr>
        <p:spPr>
          <a:xfrm>
            <a:off x="3710401" y="3647282"/>
            <a:ext cx="1313815" cy="607060"/>
          </a:xfrm>
          <a:custGeom>
            <a:avLst/>
            <a:gdLst/>
            <a:ahLst/>
            <a:cxnLst/>
            <a:rect l="l" t="t" r="r" b="b"/>
            <a:pathLst>
              <a:path w="1313814" h="607060">
                <a:moveTo>
                  <a:pt x="0" y="0"/>
                </a:moveTo>
                <a:lnTo>
                  <a:pt x="0" y="484733"/>
                </a:lnTo>
                <a:lnTo>
                  <a:pt x="746226" y="484733"/>
                </a:lnTo>
                <a:lnTo>
                  <a:pt x="754217" y="482201"/>
                </a:lnTo>
                <a:lnTo>
                  <a:pt x="762404" y="480345"/>
                </a:lnTo>
                <a:lnTo>
                  <a:pt x="770827" y="479204"/>
                </a:lnTo>
                <a:lnTo>
                  <a:pt x="779526" y="478815"/>
                </a:lnTo>
                <a:lnTo>
                  <a:pt x="788296" y="479204"/>
                </a:lnTo>
                <a:lnTo>
                  <a:pt x="796867" y="480345"/>
                </a:lnTo>
                <a:lnTo>
                  <a:pt x="805200" y="482201"/>
                </a:lnTo>
                <a:lnTo>
                  <a:pt x="813257" y="484733"/>
                </a:lnTo>
                <a:lnTo>
                  <a:pt x="943533" y="484733"/>
                </a:lnTo>
                <a:lnTo>
                  <a:pt x="951584" y="482201"/>
                </a:lnTo>
                <a:lnTo>
                  <a:pt x="959916" y="480345"/>
                </a:lnTo>
                <a:lnTo>
                  <a:pt x="968486" y="479204"/>
                </a:lnTo>
                <a:lnTo>
                  <a:pt x="977252" y="478815"/>
                </a:lnTo>
                <a:lnTo>
                  <a:pt x="985780" y="479204"/>
                </a:lnTo>
                <a:lnTo>
                  <a:pt x="994227" y="480345"/>
                </a:lnTo>
                <a:lnTo>
                  <a:pt x="1002514" y="482201"/>
                </a:lnTo>
                <a:lnTo>
                  <a:pt x="1010564" y="484733"/>
                </a:lnTo>
                <a:lnTo>
                  <a:pt x="1313688" y="484733"/>
                </a:lnTo>
                <a:lnTo>
                  <a:pt x="1313688" y="0"/>
                </a:lnTo>
                <a:lnTo>
                  <a:pt x="0" y="0"/>
                </a:lnTo>
                <a:close/>
              </a:path>
              <a:path w="1313814" h="607060">
                <a:moveTo>
                  <a:pt x="0" y="0"/>
                </a:moveTo>
                <a:lnTo>
                  <a:pt x="0" y="606552"/>
                </a:lnTo>
                <a:lnTo>
                  <a:pt x="677506" y="606552"/>
                </a:lnTo>
                <a:lnTo>
                  <a:pt x="675817" y="599363"/>
                </a:lnTo>
                <a:lnTo>
                  <a:pt x="674966" y="591743"/>
                </a:lnTo>
                <a:lnTo>
                  <a:pt x="674966" y="584136"/>
                </a:lnTo>
                <a:lnTo>
                  <a:pt x="683181" y="543232"/>
                </a:lnTo>
                <a:lnTo>
                  <a:pt x="705586" y="509744"/>
                </a:lnTo>
                <a:lnTo>
                  <a:pt x="738821" y="487122"/>
                </a:lnTo>
                <a:lnTo>
                  <a:pt x="779526" y="478815"/>
                </a:lnTo>
                <a:lnTo>
                  <a:pt x="788296" y="479204"/>
                </a:lnTo>
                <a:lnTo>
                  <a:pt x="796867" y="480345"/>
                </a:lnTo>
                <a:lnTo>
                  <a:pt x="805200" y="482201"/>
                </a:lnTo>
                <a:lnTo>
                  <a:pt x="813257" y="484733"/>
                </a:lnTo>
                <a:lnTo>
                  <a:pt x="943533" y="484733"/>
                </a:lnTo>
                <a:lnTo>
                  <a:pt x="951584" y="482201"/>
                </a:lnTo>
                <a:lnTo>
                  <a:pt x="959916" y="480345"/>
                </a:lnTo>
                <a:lnTo>
                  <a:pt x="968486" y="479204"/>
                </a:lnTo>
                <a:lnTo>
                  <a:pt x="977252" y="478815"/>
                </a:lnTo>
                <a:lnTo>
                  <a:pt x="1017780" y="487122"/>
                </a:lnTo>
                <a:lnTo>
                  <a:pt x="1051034" y="509744"/>
                </a:lnTo>
                <a:lnTo>
                  <a:pt x="1073537" y="543232"/>
                </a:lnTo>
                <a:lnTo>
                  <a:pt x="1081811" y="584136"/>
                </a:lnTo>
                <a:lnTo>
                  <a:pt x="1081811" y="591743"/>
                </a:lnTo>
                <a:lnTo>
                  <a:pt x="1080973" y="599363"/>
                </a:lnTo>
                <a:lnTo>
                  <a:pt x="1079284" y="606552"/>
                </a:lnTo>
                <a:lnTo>
                  <a:pt x="1313688" y="606552"/>
                </a:lnTo>
                <a:lnTo>
                  <a:pt x="1313688" y="0"/>
                </a:lnTo>
                <a:lnTo>
                  <a:pt x="0" y="0"/>
                </a:lnTo>
                <a:close/>
              </a:path>
            </a:pathLst>
          </a:custGeom>
          <a:ln w="11112">
            <a:solidFill>
              <a:srgbClr val="FDFDFD"/>
            </a:solidFill>
          </a:ln>
        </p:spPr>
        <p:txBody>
          <a:bodyPr wrap="square" lIns="0" tIns="0" rIns="0" bIns="0" rtlCol="0"/>
          <a:lstStyle/>
          <a:p>
            <a:endParaRPr/>
          </a:p>
        </p:txBody>
      </p:sp>
      <p:pic>
        <p:nvPicPr>
          <p:cNvPr id="38" name="object 38"/>
          <p:cNvPicPr/>
          <p:nvPr/>
        </p:nvPicPr>
        <p:blipFill>
          <a:blip r:embed="rId16" cstate="print"/>
          <a:stretch>
            <a:fillRect/>
          </a:stretch>
        </p:blipFill>
        <p:spPr>
          <a:xfrm>
            <a:off x="3572261" y="3797173"/>
            <a:ext cx="99504" cy="157416"/>
          </a:xfrm>
          <a:prstGeom prst="rect">
            <a:avLst/>
          </a:prstGeom>
        </p:spPr>
      </p:pic>
      <p:sp>
        <p:nvSpPr>
          <p:cNvPr id="39" name="object 39"/>
          <p:cNvSpPr/>
          <p:nvPr/>
        </p:nvSpPr>
        <p:spPr>
          <a:xfrm>
            <a:off x="3358358" y="3769197"/>
            <a:ext cx="332740" cy="485140"/>
          </a:xfrm>
          <a:custGeom>
            <a:avLst/>
            <a:gdLst/>
            <a:ahLst/>
            <a:cxnLst/>
            <a:rect l="l" t="t" r="r" b="b"/>
            <a:pathLst>
              <a:path w="332739" h="485139">
                <a:moveTo>
                  <a:pt x="129082" y="462203"/>
                </a:moveTo>
                <a:lnTo>
                  <a:pt x="137329" y="421271"/>
                </a:lnTo>
                <a:lnTo>
                  <a:pt x="159819" y="387759"/>
                </a:lnTo>
                <a:lnTo>
                  <a:pt x="193183" y="365120"/>
                </a:lnTo>
                <a:lnTo>
                  <a:pt x="234048" y="356806"/>
                </a:lnTo>
                <a:lnTo>
                  <a:pt x="332231" y="356806"/>
                </a:lnTo>
                <a:lnTo>
                  <a:pt x="332231" y="0"/>
                </a:lnTo>
                <a:lnTo>
                  <a:pt x="24117" y="0"/>
                </a:lnTo>
                <a:lnTo>
                  <a:pt x="0" y="202742"/>
                </a:lnTo>
                <a:lnTo>
                  <a:pt x="0" y="470674"/>
                </a:lnTo>
                <a:lnTo>
                  <a:pt x="0" y="484632"/>
                </a:lnTo>
                <a:lnTo>
                  <a:pt x="13538" y="484632"/>
                </a:lnTo>
                <a:lnTo>
                  <a:pt x="131622" y="484632"/>
                </a:lnTo>
                <a:lnTo>
                  <a:pt x="129933" y="477443"/>
                </a:lnTo>
                <a:lnTo>
                  <a:pt x="129082" y="469823"/>
                </a:lnTo>
                <a:lnTo>
                  <a:pt x="129082" y="462203"/>
                </a:lnTo>
                <a:close/>
              </a:path>
              <a:path w="332739" h="485139">
                <a:moveTo>
                  <a:pt x="0" y="366966"/>
                </a:moveTo>
                <a:lnTo>
                  <a:pt x="18199" y="366966"/>
                </a:lnTo>
                <a:lnTo>
                  <a:pt x="18199" y="421576"/>
                </a:lnTo>
                <a:lnTo>
                  <a:pt x="0" y="421576"/>
                </a:lnTo>
                <a:lnTo>
                  <a:pt x="0" y="366966"/>
                </a:lnTo>
                <a:close/>
              </a:path>
            </a:pathLst>
          </a:custGeom>
          <a:ln w="11112">
            <a:solidFill>
              <a:srgbClr val="FDFDFD"/>
            </a:solidFill>
          </a:ln>
        </p:spPr>
        <p:txBody>
          <a:bodyPr wrap="square" lIns="0" tIns="0" rIns="0" bIns="0" rtlCol="0"/>
          <a:lstStyle/>
          <a:p>
            <a:endParaRPr/>
          </a:p>
        </p:txBody>
      </p:sp>
      <p:pic>
        <p:nvPicPr>
          <p:cNvPr id="3" name="slide 6">
            <a:hlinkClick r:id="" action="ppaction://media"/>
            <a:extLst>
              <a:ext uri="{FF2B5EF4-FFF2-40B4-BE49-F238E27FC236}">
                <a16:creationId xmlns:a16="http://schemas.microsoft.com/office/drawing/2014/main" id="{733BA4B5-C3B7-AECE-C985-4F9251FCD5B4}"/>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8692895" y="-7167"/>
            <a:ext cx="358376" cy="358376"/>
          </a:xfrm>
          <a:prstGeom prst="rect">
            <a:avLst/>
          </a:prstGeom>
        </p:spPr>
      </p:pic>
      <p:sp>
        <p:nvSpPr>
          <p:cNvPr id="4" name="Slide Number Placeholder 3">
            <a:extLst>
              <a:ext uri="{FF2B5EF4-FFF2-40B4-BE49-F238E27FC236}">
                <a16:creationId xmlns:a16="http://schemas.microsoft.com/office/drawing/2014/main" id="{55DC7F17-FCE2-BEF3-8776-6A7171E6763F}"/>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11</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525996" y="4919761"/>
            <a:ext cx="2092960" cy="99060"/>
          </a:xfrm>
          <a:prstGeom prst="rect">
            <a:avLst/>
          </a:prstGeom>
        </p:spPr>
        <p:txBody>
          <a:bodyPr vert="horz" wrap="square" lIns="0" tIns="0" rIns="0" bIns="0" rtlCol="0">
            <a:spAutoFit/>
          </a:bodyPr>
          <a:lstStyle/>
          <a:p>
            <a:pPr>
              <a:lnSpc>
                <a:spcPts val="770"/>
              </a:lnSpc>
            </a:pPr>
            <a:r>
              <a:rPr sz="700" spc="-5">
                <a:solidFill>
                  <a:srgbClr val="4B4847"/>
                </a:solidFill>
                <a:latin typeface="Arial MT"/>
                <a:cs typeface="Arial MT"/>
              </a:rPr>
              <a:t>©</a:t>
            </a:r>
            <a:r>
              <a:rPr sz="700">
                <a:solidFill>
                  <a:srgbClr val="4B4847"/>
                </a:solidFill>
                <a:latin typeface="Arial MT"/>
                <a:cs typeface="Arial MT"/>
              </a:rPr>
              <a:t> </a:t>
            </a:r>
            <a:r>
              <a:rPr sz="700" spc="-5">
                <a:solidFill>
                  <a:srgbClr val="4B4847"/>
                </a:solidFill>
                <a:latin typeface="Arial MT"/>
                <a:cs typeface="Arial MT"/>
              </a:rPr>
              <a:t>Nam</a:t>
            </a:r>
            <a:r>
              <a:rPr sz="700" spc="20">
                <a:solidFill>
                  <a:srgbClr val="4B4847"/>
                </a:solidFill>
                <a:latin typeface="Arial MT"/>
                <a:cs typeface="Arial MT"/>
              </a:rPr>
              <a:t> </a:t>
            </a:r>
            <a:r>
              <a:rPr sz="700" spc="-5">
                <a:solidFill>
                  <a:srgbClr val="4B4847"/>
                </a:solidFill>
                <a:latin typeface="Arial MT"/>
                <a:cs typeface="Arial MT"/>
              </a:rPr>
              <a:t>Han</a:t>
            </a:r>
            <a:r>
              <a:rPr sz="700" spc="10">
                <a:solidFill>
                  <a:srgbClr val="4B4847"/>
                </a:solidFill>
                <a:latin typeface="Arial MT"/>
                <a:cs typeface="Arial MT"/>
              </a:rPr>
              <a:t> </a:t>
            </a:r>
            <a:r>
              <a:rPr sz="700" spc="-5">
                <a:solidFill>
                  <a:srgbClr val="4B4847"/>
                </a:solidFill>
                <a:latin typeface="Arial MT"/>
                <a:cs typeface="Arial MT"/>
              </a:rPr>
              <a:t>Co.,</a:t>
            </a:r>
            <a:r>
              <a:rPr sz="700" spc="25">
                <a:solidFill>
                  <a:srgbClr val="4B4847"/>
                </a:solidFill>
                <a:latin typeface="Arial MT"/>
                <a:cs typeface="Arial MT"/>
              </a:rPr>
              <a:t> </a:t>
            </a:r>
            <a:r>
              <a:rPr sz="700" spc="-10">
                <a:solidFill>
                  <a:srgbClr val="4B4847"/>
                </a:solidFill>
                <a:latin typeface="Arial MT"/>
                <a:cs typeface="Arial MT"/>
              </a:rPr>
              <a:t>Ltd.</a:t>
            </a:r>
            <a:r>
              <a:rPr sz="700" spc="20">
                <a:solidFill>
                  <a:srgbClr val="4B4847"/>
                </a:solidFill>
                <a:latin typeface="Arial MT"/>
                <a:cs typeface="Arial MT"/>
              </a:rPr>
              <a:t> </a:t>
            </a:r>
            <a:r>
              <a:rPr sz="700" spc="-5">
                <a:solidFill>
                  <a:srgbClr val="4B4847"/>
                </a:solidFill>
                <a:latin typeface="Arial MT"/>
                <a:cs typeface="Arial MT"/>
              </a:rPr>
              <a:t>|</a:t>
            </a:r>
            <a:r>
              <a:rPr sz="700" spc="20">
                <a:solidFill>
                  <a:srgbClr val="4B4847"/>
                </a:solidFill>
                <a:latin typeface="Arial MT"/>
                <a:cs typeface="Arial MT"/>
              </a:rPr>
              <a:t> </a:t>
            </a:r>
            <a:r>
              <a:rPr sz="700" spc="-10">
                <a:solidFill>
                  <a:srgbClr val="4B4847"/>
                </a:solidFill>
                <a:latin typeface="Arial MT"/>
                <a:cs typeface="Arial MT"/>
              </a:rPr>
              <a:t>Corporate</a:t>
            </a:r>
            <a:r>
              <a:rPr sz="700" spc="45">
                <a:solidFill>
                  <a:srgbClr val="4B4847"/>
                </a:solidFill>
                <a:latin typeface="Arial MT"/>
                <a:cs typeface="Arial MT"/>
              </a:rPr>
              <a:t> </a:t>
            </a:r>
            <a:r>
              <a:rPr sz="700" spc="-10">
                <a:solidFill>
                  <a:srgbClr val="4B4847"/>
                </a:solidFill>
                <a:latin typeface="Arial MT"/>
                <a:cs typeface="Arial MT"/>
              </a:rPr>
              <a:t>Presentation</a:t>
            </a:r>
            <a:r>
              <a:rPr sz="700" spc="45">
                <a:solidFill>
                  <a:srgbClr val="4B4847"/>
                </a:solidFill>
                <a:latin typeface="Arial MT"/>
                <a:cs typeface="Arial MT"/>
              </a:rPr>
              <a:t> </a:t>
            </a:r>
            <a:r>
              <a:rPr sz="700" spc="-5">
                <a:solidFill>
                  <a:srgbClr val="4B4847"/>
                </a:solidFill>
                <a:latin typeface="Arial MT"/>
                <a:cs typeface="Arial MT"/>
              </a:rPr>
              <a:t>|</a:t>
            </a:r>
            <a:r>
              <a:rPr sz="700" spc="10">
                <a:solidFill>
                  <a:srgbClr val="4B4847"/>
                </a:solidFill>
                <a:latin typeface="Arial MT"/>
                <a:cs typeface="Arial MT"/>
              </a:rPr>
              <a:t> </a:t>
            </a:r>
            <a:r>
              <a:rPr sz="700" spc="-10">
                <a:solidFill>
                  <a:srgbClr val="4B4847"/>
                </a:solidFill>
                <a:latin typeface="Arial MT"/>
                <a:cs typeface="Arial MT"/>
              </a:rPr>
              <a:t>2023</a:t>
            </a:r>
            <a:endParaRPr sz="700">
              <a:latin typeface="Arial MT"/>
              <a:cs typeface="Arial MT"/>
            </a:endParaRPr>
          </a:p>
        </p:txBody>
      </p:sp>
      <p:pic>
        <p:nvPicPr>
          <p:cNvPr id="3" name="object 3"/>
          <p:cNvPicPr/>
          <p:nvPr/>
        </p:nvPicPr>
        <p:blipFill>
          <a:blip r:embed="rId5" cstate="print"/>
          <a:stretch>
            <a:fillRect/>
          </a:stretch>
        </p:blipFill>
        <p:spPr>
          <a:xfrm>
            <a:off x="7961376" y="4853940"/>
            <a:ext cx="731519" cy="227075"/>
          </a:xfrm>
          <a:prstGeom prst="rect">
            <a:avLst/>
          </a:prstGeom>
        </p:spPr>
      </p:pic>
      <p:sp>
        <p:nvSpPr>
          <p:cNvPr id="5" name="object 5"/>
          <p:cNvSpPr>
            <a:spLocks noGrp="1" noRot="1" noMove="1" noResize="1" noEditPoints="1" noAdjustHandles="1" noChangeArrowheads="1" noChangeShapeType="1"/>
          </p:cNvSpPr>
          <p:nvPr/>
        </p:nvSpPr>
        <p:spPr>
          <a:xfrm>
            <a:off x="0" y="-95250"/>
            <a:ext cx="9144000" cy="4898897"/>
          </a:xfrm>
          <a:custGeom>
            <a:avLst/>
            <a:gdLst/>
            <a:ahLst/>
            <a:cxnLst/>
            <a:rect l="l" t="t" r="r" b="b"/>
            <a:pathLst>
              <a:path w="8928100" h="4701540">
                <a:moveTo>
                  <a:pt x="8927592" y="0"/>
                </a:moveTo>
                <a:lnTo>
                  <a:pt x="0" y="0"/>
                </a:lnTo>
                <a:lnTo>
                  <a:pt x="0" y="4701540"/>
                </a:lnTo>
                <a:lnTo>
                  <a:pt x="8927592" y="4701540"/>
                </a:lnTo>
                <a:lnTo>
                  <a:pt x="8927592" y="0"/>
                </a:lnTo>
                <a:close/>
              </a:path>
            </a:pathLst>
          </a:custGeom>
          <a:solidFill>
            <a:srgbClr val="DCDCD6"/>
          </a:solidFill>
        </p:spPr>
        <p:txBody>
          <a:bodyPr wrap="square" lIns="0" tIns="0" rIns="0" bIns="0" rtlCol="0"/>
          <a:lstStyle/>
          <a:p>
            <a:endParaRPr/>
          </a:p>
        </p:txBody>
      </p:sp>
      <p:pic>
        <p:nvPicPr>
          <p:cNvPr id="6" name="object 6"/>
          <p:cNvPicPr>
            <a:picLocks noGrp="1" noRot="1" noMove="1" noResize="1" noEditPoints="1" noAdjustHandles="1" noChangeArrowheads="1" noChangeShapeType="1" noCrop="1"/>
          </p:cNvPicPr>
          <p:nvPr/>
        </p:nvPicPr>
        <p:blipFill>
          <a:blip r:embed="rId6" cstate="print"/>
          <a:stretch>
            <a:fillRect/>
          </a:stretch>
        </p:blipFill>
        <p:spPr>
          <a:xfrm>
            <a:off x="798962" y="47913"/>
            <a:ext cx="8116438" cy="4352637"/>
          </a:xfrm>
          <a:prstGeom prst="rect">
            <a:avLst/>
          </a:prstGeom>
        </p:spPr>
      </p:pic>
      <p:pic>
        <p:nvPicPr>
          <p:cNvPr id="7" name="object 7"/>
          <p:cNvPicPr/>
          <p:nvPr/>
        </p:nvPicPr>
        <p:blipFill>
          <a:blip r:embed="rId7" cstate="print"/>
          <a:stretch>
            <a:fillRect/>
          </a:stretch>
        </p:blipFill>
        <p:spPr>
          <a:xfrm>
            <a:off x="8300618" y="3755848"/>
            <a:ext cx="279393" cy="342738"/>
          </a:xfrm>
          <a:prstGeom prst="rect">
            <a:avLst/>
          </a:prstGeom>
        </p:spPr>
      </p:pic>
      <p:sp>
        <p:nvSpPr>
          <p:cNvPr id="8" name="object 8"/>
          <p:cNvSpPr/>
          <p:nvPr/>
        </p:nvSpPr>
        <p:spPr>
          <a:xfrm>
            <a:off x="8553119" y="3298322"/>
            <a:ext cx="53980" cy="46316"/>
          </a:xfrm>
          <a:custGeom>
            <a:avLst/>
            <a:gdLst/>
            <a:ahLst/>
            <a:cxnLst/>
            <a:rect l="l" t="t" r="r" b="b"/>
            <a:pathLst>
              <a:path w="52704" h="44450">
                <a:moveTo>
                  <a:pt x="47518" y="0"/>
                </a:moveTo>
                <a:lnTo>
                  <a:pt x="37914" y="3856"/>
                </a:lnTo>
                <a:lnTo>
                  <a:pt x="29822" y="9766"/>
                </a:lnTo>
                <a:lnTo>
                  <a:pt x="29718" y="13994"/>
                </a:lnTo>
                <a:lnTo>
                  <a:pt x="35426" y="14073"/>
                </a:lnTo>
                <a:lnTo>
                  <a:pt x="42895" y="11772"/>
                </a:lnTo>
                <a:lnTo>
                  <a:pt x="49386" y="7565"/>
                </a:lnTo>
                <a:lnTo>
                  <a:pt x="52158" y="1929"/>
                </a:lnTo>
                <a:lnTo>
                  <a:pt x="47518" y="0"/>
                </a:lnTo>
                <a:close/>
              </a:path>
              <a:path w="52704" h="44450">
                <a:moveTo>
                  <a:pt x="20182" y="26916"/>
                </a:moveTo>
                <a:lnTo>
                  <a:pt x="9917" y="28264"/>
                </a:lnTo>
                <a:lnTo>
                  <a:pt x="896" y="33511"/>
                </a:lnTo>
                <a:lnTo>
                  <a:pt x="0" y="39394"/>
                </a:lnTo>
                <a:lnTo>
                  <a:pt x="7299" y="43601"/>
                </a:lnTo>
                <a:lnTo>
                  <a:pt x="15370" y="44219"/>
                </a:lnTo>
                <a:lnTo>
                  <a:pt x="21959" y="40757"/>
                </a:lnTo>
                <a:lnTo>
                  <a:pt x="24815" y="32727"/>
                </a:lnTo>
                <a:lnTo>
                  <a:pt x="20182" y="26916"/>
                </a:lnTo>
                <a:close/>
              </a:path>
            </a:pathLst>
          </a:custGeom>
          <a:solidFill>
            <a:srgbClr val="307181"/>
          </a:solidFill>
        </p:spPr>
        <p:txBody>
          <a:bodyPr wrap="square" lIns="0" tIns="0" rIns="0" bIns="0" rtlCol="0"/>
          <a:lstStyle/>
          <a:p>
            <a:endParaRPr/>
          </a:p>
        </p:txBody>
      </p:sp>
      <p:sp>
        <p:nvSpPr>
          <p:cNvPr id="9" name="object 9"/>
          <p:cNvSpPr/>
          <p:nvPr/>
        </p:nvSpPr>
        <p:spPr>
          <a:xfrm>
            <a:off x="8550411" y="3296654"/>
            <a:ext cx="57882" cy="49624"/>
          </a:xfrm>
          <a:custGeom>
            <a:avLst/>
            <a:gdLst/>
            <a:ahLst/>
            <a:cxnLst/>
            <a:rect l="l" t="t" r="r" b="b"/>
            <a:pathLst>
              <a:path w="56515" h="47625">
                <a:moveTo>
                  <a:pt x="56180" y="0"/>
                </a:moveTo>
                <a:lnTo>
                  <a:pt x="52205" y="0"/>
                </a:lnTo>
                <a:lnTo>
                  <a:pt x="46160" y="1393"/>
                </a:lnTo>
                <a:lnTo>
                  <a:pt x="38980" y="4838"/>
                </a:lnTo>
                <a:lnTo>
                  <a:pt x="32811" y="9236"/>
                </a:lnTo>
                <a:lnTo>
                  <a:pt x="29802" y="13487"/>
                </a:lnTo>
                <a:lnTo>
                  <a:pt x="29485" y="14909"/>
                </a:lnTo>
                <a:lnTo>
                  <a:pt x="30437" y="16179"/>
                </a:lnTo>
                <a:lnTo>
                  <a:pt x="32825" y="17132"/>
                </a:lnTo>
                <a:lnTo>
                  <a:pt x="33942" y="17284"/>
                </a:lnTo>
                <a:lnTo>
                  <a:pt x="38857" y="17284"/>
                </a:lnTo>
                <a:lnTo>
                  <a:pt x="44102" y="15862"/>
                </a:lnTo>
                <a:lnTo>
                  <a:pt x="46461" y="14592"/>
                </a:lnTo>
                <a:lnTo>
                  <a:pt x="34260" y="14592"/>
                </a:lnTo>
                <a:lnTo>
                  <a:pt x="33460" y="14427"/>
                </a:lnTo>
                <a:lnTo>
                  <a:pt x="32977" y="14274"/>
                </a:lnTo>
                <a:lnTo>
                  <a:pt x="32672" y="14109"/>
                </a:lnTo>
                <a:lnTo>
                  <a:pt x="32507" y="13957"/>
                </a:lnTo>
                <a:lnTo>
                  <a:pt x="32507" y="13487"/>
                </a:lnTo>
                <a:lnTo>
                  <a:pt x="33295" y="12534"/>
                </a:lnTo>
                <a:lnTo>
                  <a:pt x="36800" y="8407"/>
                </a:lnTo>
                <a:lnTo>
                  <a:pt x="47595" y="2705"/>
                </a:lnTo>
                <a:lnTo>
                  <a:pt x="56332" y="2705"/>
                </a:lnTo>
                <a:lnTo>
                  <a:pt x="56180" y="0"/>
                </a:lnTo>
                <a:close/>
              </a:path>
              <a:path w="56515" h="47625">
                <a:moveTo>
                  <a:pt x="56332" y="2705"/>
                </a:moveTo>
                <a:lnTo>
                  <a:pt x="53627" y="2705"/>
                </a:lnTo>
                <a:lnTo>
                  <a:pt x="53627" y="6184"/>
                </a:lnTo>
                <a:lnTo>
                  <a:pt x="51252" y="8889"/>
                </a:lnTo>
                <a:lnTo>
                  <a:pt x="46960" y="11264"/>
                </a:lnTo>
                <a:lnTo>
                  <a:pt x="43302" y="13169"/>
                </a:lnTo>
                <a:lnTo>
                  <a:pt x="38387" y="14592"/>
                </a:lnTo>
                <a:lnTo>
                  <a:pt x="46461" y="14592"/>
                </a:lnTo>
                <a:lnTo>
                  <a:pt x="53475" y="10782"/>
                </a:lnTo>
                <a:lnTo>
                  <a:pt x="56332" y="7302"/>
                </a:lnTo>
                <a:lnTo>
                  <a:pt x="56332" y="2705"/>
                </a:lnTo>
                <a:close/>
              </a:path>
              <a:path w="56515" h="47625">
                <a:moveTo>
                  <a:pt x="23617" y="26962"/>
                </a:moveTo>
                <a:lnTo>
                  <a:pt x="13610" y="26962"/>
                </a:lnTo>
                <a:lnTo>
                  <a:pt x="2802" y="31711"/>
                </a:lnTo>
                <a:lnTo>
                  <a:pt x="579" y="36944"/>
                </a:lnTo>
                <a:lnTo>
                  <a:pt x="0" y="38684"/>
                </a:lnTo>
                <a:lnTo>
                  <a:pt x="30" y="39319"/>
                </a:lnTo>
                <a:lnTo>
                  <a:pt x="262" y="40589"/>
                </a:lnTo>
                <a:lnTo>
                  <a:pt x="1697" y="41859"/>
                </a:lnTo>
                <a:lnTo>
                  <a:pt x="5342" y="45351"/>
                </a:lnTo>
                <a:lnTo>
                  <a:pt x="10422" y="47243"/>
                </a:lnTo>
                <a:lnTo>
                  <a:pt x="23452" y="47243"/>
                </a:lnTo>
                <a:lnTo>
                  <a:pt x="26239" y="44551"/>
                </a:lnTo>
                <a:lnTo>
                  <a:pt x="11070" y="44551"/>
                </a:lnTo>
                <a:lnTo>
                  <a:pt x="6612" y="42811"/>
                </a:lnTo>
                <a:lnTo>
                  <a:pt x="3602" y="39954"/>
                </a:lnTo>
                <a:lnTo>
                  <a:pt x="2967" y="39319"/>
                </a:lnTo>
                <a:lnTo>
                  <a:pt x="2802" y="38684"/>
                </a:lnTo>
                <a:lnTo>
                  <a:pt x="4555" y="34404"/>
                </a:lnTo>
                <a:lnTo>
                  <a:pt x="13610" y="29654"/>
                </a:lnTo>
                <a:lnTo>
                  <a:pt x="27745" y="29654"/>
                </a:lnTo>
                <a:lnTo>
                  <a:pt x="27262" y="29171"/>
                </a:lnTo>
                <a:lnTo>
                  <a:pt x="25840" y="27597"/>
                </a:lnTo>
                <a:lnTo>
                  <a:pt x="23617" y="26962"/>
                </a:lnTo>
                <a:close/>
              </a:path>
              <a:path w="56515" h="47625">
                <a:moveTo>
                  <a:pt x="27745" y="29654"/>
                </a:moveTo>
                <a:lnTo>
                  <a:pt x="22182" y="29654"/>
                </a:lnTo>
                <a:lnTo>
                  <a:pt x="24087" y="29806"/>
                </a:lnTo>
                <a:lnTo>
                  <a:pt x="25992" y="31711"/>
                </a:lnTo>
                <a:lnTo>
                  <a:pt x="26129" y="32194"/>
                </a:lnTo>
                <a:lnTo>
                  <a:pt x="26220" y="36944"/>
                </a:lnTo>
                <a:lnTo>
                  <a:pt x="25992" y="43764"/>
                </a:lnTo>
                <a:lnTo>
                  <a:pt x="17890" y="44551"/>
                </a:lnTo>
                <a:lnTo>
                  <a:pt x="26239" y="44551"/>
                </a:lnTo>
                <a:lnTo>
                  <a:pt x="28697" y="42176"/>
                </a:lnTo>
                <a:lnTo>
                  <a:pt x="28907" y="36944"/>
                </a:lnTo>
                <a:lnTo>
                  <a:pt x="29015" y="32194"/>
                </a:lnTo>
                <a:lnTo>
                  <a:pt x="28532" y="30441"/>
                </a:lnTo>
                <a:lnTo>
                  <a:pt x="27745" y="29654"/>
                </a:lnTo>
                <a:close/>
              </a:path>
            </a:pathLst>
          </a:custGeom>
          <a:solidFill>
            <a:srgbClr val="FFFFFF"/>
          </a:solidFill>
        </p:spPr>
        <p:txBody>
          <a:bodyPr wrap="square" lIns="0" tIns="0" rIns="0" bIns="0" rtlCol="0"/>
          <a:lstStyle/>
          <a:p>
            <a:endParaRPr/>
          </a:p>
        </p:txBody>
      </p:sp>
      <p:pic>
        <p:nvPicPr>
          <p:cNvPr id="10" name="object 10"/>
          <p:cNvPicPr/>
          <p:nvPr/>
        </p:nvPicPr>
        <p:blipFill>
          <a:blip r:embed="rId8" cstate="print"/>
          <a:stretch>
            <a:fillRect/>
          </a:stretch>
        </p:blipFill>
        <p:spPr>
          <a:xfrm>
            <a:off x="2095908" y="62579"/>
            <a:ext cx="210390" cy="224269"/>
          </a:xfrm>
          <a:prstGeom prst="rect">
            <a:avLst/>
          </a:prstGeom>
        </p:spPr>
      </p:pic>
      <p:sp>
        <p:nvSpPr>
          <p:cNvPr id="11" name="object 11"/>
          <p:cNvSpPr txBox="1"/>
          <p:nvPr/>
        </p:nvSpPr>
        <p:spPr>
          <a:xfrm>
            <a:off x="2349482" y="104106"/>
            <a:ext cx="875665" cy="182742"/>
          </a:xfrm>
          <a:prstGeom prst="rect">
            <a:avLst/>
          </a:prstGeom>
        </p:spPr>
        <p:txBody>
          <a:bodyPr vert="horz" wrap="square" lIns="0" tIns="13335" rIns="0" bIns="0" rtlCol="0">
            <a:spAutoFit/>
          </a:bodyPr>
          <a:lstStyle/>
          <a:p>
            <a:pPr marL="12700">
              <a:lnSpc>
                <a:spcPct val="100000"/>
              </a:lnSpc>
              <a:spcBef>
                <a:spcPts val="105"/>
              </a:spcBef>
            </a:pPr>
            <a:r>
              <a:rPr lang="en-US" sz="1100" b="1" spc="-5">
                <a:latin typeface="Arial MT"/>
                <a:cs typeface="Arial MT"/>
              </a:rPr>
              <a:t>Trụ sở</a:t>
            </a:r>
            <a:endParaRPr sz="1100" b="1">
              <a:latin typeface="Arial MT"/>
              <a:cs typeface="Arial MT"/>
            </a:endParaRPr>
          </a:p>
        </p:txBody>
      </p:sp>
      <p:sp>
        <p:nvSpPr>
          <p:cNvPr id="12" name="object 12"/>
          <p:cNvSpPr txBox="1"/>
          <p:nvPr/>
        </p:nvSpPr>
        <p:spPr>
          <a:xfrm>
            <a:off x="4602607" y="114302"/>
            <a:ext cx="779145" cy="182742"/>
          </a:xfrm>
          <a:prstGeom prst="rect">
            <a:avLst/>
          </a:prstGeom>
        </p:spPr>
        <p:txBody>
          <a:bodyPr vert="horz" wrap="square" lIns="0" tIns="13335" rIns="0" bIns="0" rtlCol="0">
            <a:spAutoFit/>
          </a:bodyPr>
          <a:lstStyle/>
          <a:p>
            <a:pPr marL="12700">
              <a:lnSpc>
                <a:spcPct val="100000"/>
              </a:lnSpc>
              <a:spcBef>
                <a:spcPts val="105"/>
              </a:spcBef>
            </a:pPr>
            <a:r>
              <a:rPr lang="en-US" sz="1100" b="1">
                <a:latin typeface="Arial MT"/>
                <a:cs typeface="Arial MT"/>
              </a:rPr>
              <a:t>Phụ tùng</a:t>
            </a:r>
            <a:endParaRPr sz="1100" b="1">
              <a:latin typeface="Arial MT"/>
              <a:cs typeface="Arial MT"/>
            </a:endParaRPr>
          </a:p>
        </p:txBody>
      </p:sp>
      <p:sp>
        <p:nvSpPr>
          <p:cNvPr id="13" name="object 13"/>
          <p:cNvSpPr txBox="1"/>
          <p:nvPr/>
        </p:nvSpPr>
        <p:spPr>
          <a:xfrm>
            <a:off x="3487562" y="107281"/>
            <a:ext cx="642569" cy="182742"/>
          </a:xfrm>
          <a:prstGeom prst="rect">
            <a:avLst/>
          </a:prstGeom>
        </p:spPr>
        <p:txBody>
          <a:bodyPr vert="horz" wrap="square" lIns="0" tIns="13335" rIns="0" bIns="0" rtlCol="0">
            <a:spAutoFit/>
          </a:bodyPr>
          <a:lstStyle/>
          <a:p>
            <a:pPr marL="12700">
              <a:lnSpc>
                <a:spcPct val="100000"/>
              </a:lnSpc>
              <a:spcBef>
                <a:spcPts val="105"/>
              </a:spcBef>
            </a:pPr>
            <a:r>
              <a:rPr lang="en-US" sz="1100" b="1" spc="-5">
                <a:latin typeface="Arial MT"/>
                <a:cs typeface="Arial MT"/>
              </a:rPr>
              <a:t>Nhà máy</a:t>
            </a:r>
            <a:endParaRPr sz="1100" b="1">
              <a:latin typeface="Arial MT"/>
              <a:cs typeface="Arial MT"/>
            </a:endParaRPr>
          </a:p>
        </p:txBody>
      </p:sp>
      <p:sp>
        <p:nvSpPr>
          <p:cNvPr id="14" name="object 14"/>
          <p:cNvSpPr txBox="1"/>
          <p:nvPr/>
        </p:nvSpPr>
        <p:spPr>
          <a:xfrm>
            <a:off x="5796260" y="90143"/>
            <a:ext cx="768908" cy="182742"/>
          </a:xfrm>
          <a:prstGeom prst="rect">
            <a:avLst/>
          </a:prstGeom>
        </p:spPr>
        <p:txBody>
          <a:bodyPr vert="horz" wrap="square" lIns="0" tIns="13335" rIns="0" bIns="0" rtlCol="0">
            <a:spAutoFit/>
          </a:bodyPr>
          <a:lstStyle/>
          <a:p>
            <a:pPr marL="12700">
              <a:lnSpc>
                <a:spcPct val="100000"/>
              </a:lnSpc>
              <a:spcBef>
                <a:spcPts val="105"/>
              </a:spcBef>
            </a:pPr>
            <a:r>
              <a:rPr lang="en-US" sz="1100" b="1" spc="5">
                <a:latin typeface="Arial MT"/>
                <a:cs typeface="Arial MT"/>
              </a:rPr>
              <a:t>Văn phòng</a:t>
            </a:r>
            <a:endParaRPr sz="1100" b="1">
              <a:latin typeface="Arial MT"/>
              <a:cs typeface="Arial MT"/>
            </a:endParaRPr>
          </a:p>
        </p:txBody>
      </p:sp>
      <p:grpSp>
        <p:nvGrpSpPr>
          <p:cNvPr id="120" name="Group 119">
            <a:extLst>
              <a:ext uri="{FF2B5EF4-FFF2-40B4-BE49-F238E27FC236}">
                <a16:creationId xmlns:a16="http://schemas.microsoft.com/office/drawing/2014/main" id="{BBE87845-69E7-8CFD-2101-B6D539A46C9B}"/>
              </a:ext>
            </a:extLst>
          </p:cNvPr>
          <p:cNvGrpSpPr/>
          <p:nvPr/>
        </p:nvGrpSpPr>
        <p:grpSpPr>
          <a:xfrm>
            <a:off x="4257614" y="43943"/>
            <a:ext cx="294640" cy="295910"/>
            <a:chOff x="4335180" y="-5752"/>
            <a:chExt cx="294640" cy="295910"/>
          </a:xfrm>
        </p:grpSpPr>
        <p:sp>
          <p:nvSpPr>
            <p:cNvPr id="16" name="object 16"/>
            <p:cNvSpPr/>
            <p:nvPr/>
          </p:nvSpPr>
          <p:spPr>
            <a:xfrm>
              <a:off x="4335180" y="-5752"/>
              <a:ext cx="294640" cy="295910"/>
            </a:xfrm>
            <a:custGeom>
              <a:avLst/>
              <a:gdLst/>
              <a:ahLst/>
              <a:cxnLst/>
              <a:rect l="l" t="t" r="r" b="b"/>
              <a:pathLst>
                <a:path w="294639" h="295909">
                  <a:moveTo>
                    <a:pt x="147066" y="0"/>
                  </a:moveTo>
                  <a:lnTo>
                    <a:pt x="100584" y="7535"/>
                  </a:lnTo>
                  <a:lnTo>
                    <a:pt x="60213" y="28520"/>
                  </a:lnTo>
                  <a:lnTo>
                    <a:pt x="28376" y="60520"/>
                  </a:lnTo>
                  <a:lnTo>
                    <a:pt x="7498" y="101100"/>
                  </a:lnTo>
                  <a:lnTo>
                    <a:pt x="0" y="147827"/>
                  </a:lnTo>
                  <a:lnTo>
                    <a:pt x="7498" y="194555"/>
                  </a:lnTo>
                  <a:lnTo>
                    <a:pt x="28376" y="235135"/>
                  </a:lnTo>
                  <a:lnTo>
                    <a:pt x="60213" y="267135"/>
                  </a:lnTo>
                  <a:lnTo>
                    <a:pt x="100584" y="288120"/>
                  </a:lnTo>
                  <a:lnTo>
                    <a:pt x="147066" y="295655"/>
                  </a:lnTo>
                  <a:lnTo>
                    <a:pt x="193548" y="288120"/>
                  </a:lnTo>
                  <a:lnTo>
                    <a:pt x="233918" y="267135"/>
                  </a:lnTo>
                  <a:lnTo>
                    <a:pt x="265755" y="235135"/>
                  </a:lnTo>
                  <a:lnTo>
                    <a:pt x="286633" y="194555"/>
                  </a:lnTo>
                  <a:lnTo>
                    <a:pt x="294132" y="147827"/>
                  </a:lnTo>
                  <a:lnTo>
                    <a:pt x="286633" y="101100"/>
                  </a:lnTo>
                  <a:lnTo>
                    <a:pt x="265755" y="60520"/>
                  </a:lnTo>
                  <a:lnTo>
                    <a:pt x="233918" y="28520"/>
                  </a:lnTo>
                  <a:lnTo>
                    <a:pt x="193548" y="7535"/>
                  </a:lnTo>
                  <a:lnTo>
                    <a:pt x="147066" y="0"/>
                  </a:lnTo>
                  <a:close/>
                </a:path>
              </a:pathLst>
            </a:custGeom>
            <a:solidFill>
              <a:srgbClr val="4B4847"/>
            </a:solidFill>
          </p:spPr>
          <p:txBody>
            <a:bodyPr wrap="square" lIns="0" tIns="0" rIns="0" bIns="0" rtlCol="0"/>
            <a:lstStyle/>
            <a:p>
              <a:endParaRPr/>
            </a:p>
          </p:txBody>
        </p:sp>
        <p:pic>
          <p:nvPicPr>
            <p:cNvPr id="17" name="object 17"/>
            <p:cNvPicPr/>
            <p:nvPr/>
          </p:nvPicPr>
          <p:blipFill>
            <a:blip r:embed="rId9" cstate="print"/>
            <a:stretch>
              <a:fillRect/>
            </a:stretch>
          </p:blipFill>
          <p:spPr>
            <a:xfrm>
              <a:off x="4376382" y="35060"/>
              <a:ext cx="195618" cy="193547"/>
            </a:xfrm>
            <a:prstGeom prst="rect">
              <a:avLst/>
            </a:prstGeom>
          </p:spPr>
        </p:pic>
      </p:grpSp>
      <p:grpSp>
        <p:nvGrpSpPr>
          <p:cNvPr id="115" name="Group 114">
            <a:extLst>
              <a:ext uri="{FF2B5EF4-FFF2-40B4-BE49-F238E27FC236}">
                <a16:creationId xmlns:a16="http://schemas.microsoft.com/office/drawing/2014/main" id="{EBA23315-E24F-F182-5DC4-3E652898FF10}"/>
              </a:ext>
            </a:extLst>
          </p:cNvPr>
          <p:cNvGrpSpPr/>
          <p:nvPr/>
        </p:nvGrpSpPr>
        <p:grpSpPr>
          <a:xfrm>
            <a:off x="3163132" y="45339"/>
            <a:ext cx="294640" cy="295910"/>
            <a:chOff x="3408589" y="-11847"/>
            <a:chExt cx="294640" cy="295910"/>
          </a:xfrm>
        </p:grpSpPr>
        <p:sp>
          <p:nvSpPr>
            <p:cNvPr id="18" name="object 18"/>
            <p:cNvSpPr/>
            <p:nvPr/>
          </p:nvSpPr>
          <p:spPr>
            <a:xfrm>
              <a:off x="3408589" y="-11847"/>
              <a:ext cx="294640" cy="295910"/>
            </a:xfrm>
            <a:custGeom>
              <a:avLst/>
              <a:gdLst/>
              <a:ahLst/>
              <a:cxnLst/>
              <a:rect l="l" t="t" r="r" b="b"/>
              <a:pathLst>
                <a:path w="294639" h="295909">
                  <a:moveTo>
                    <a:pt x="147066" y="0"/>
                  </a:moveTo>
                  <a:lnTo>
                    <a:pt x="100584" y="7535"/>
                  </a:lnTo>
                  <a:lnTo>
                    <a:pt x="60213" y="28520"/>
                  </a:lnTo>
                  <a:lnTo>
                    <a:pt x="28376" y="60520"/>
                  </a:lnTo>
                  <a:lnTo>
                    <a:pt x="7498" y="101100"/>
                  </a:lnTo>
                  <a:lnTo>
                    <a:pt x="0" y="147827"/>
                  </a:lnTo>
                  <a:lnTo>
                    <a:pt x="7498" y="194555"/>
                  </a:lnTo>
                  <a:lnTo>
                    <a:pt x="28376" y="235135"/>
                  </a:lnTo>
                  <a:lnTo>
                    <a:pt x="60213" y="267135"/>
                  </a:lnTo>
                  <a:lnTo>
                    <a:pt x="100584" y="288120"/>
                  </a:lnTo>
                  <a:lnTo>
                    <a:pt x="147066" y="295655"/>
                  </a:lnTo>
                  <a:lnTo>
                    <a:pt x="193548" y="288120"/>
                  </a:lnTo>
                  <a:lnTo>
                    <a:pt x="233918" y="267135"/>
                  </a:lnTo>
                  <a:lnTo>
                    <a:pt x="265755" y="235135"/>
                  </a:lnTo>
                  <a:lnTo>
                    <a:pt x="286633" y="194555"/>
                  </a:lnTo>
                  <a:lnTo>
                    <a:pt x="294132" y="147827"/>
                  </a:lnTo>
                  <a:lnTo>
                    <a:pt x="286633" y="101100"/>
                  </a:lnTo>
                  <a:lnTo>
                    <a:pt x="265755" y="60520"/>
                  </a:lnTo>
                  <a:lnTo>
                    <a:pt x="233918" y="28520"/>
                  </a:lnTo>
                  <a:lnTo>
                    <a:pt x="193548" y="7535"/>
                  </a:lnTo>
                  <a:lnTo>
                    <a:pt x="147066" y="0"/>
                  </a:lnTo>
                  <a:close/>
                </a:path>
              </a:pathLst>
            </a:custGeom>
            <a:solidFill>
              <a:srgbClr val="4B4847"/>
            </a:solidFill>
          </p:spPr>
          <p:txBody>
            <a:bodyPr wrap="square" lIns="0" tIns="0" rIns="0" bIns="0" rtlCol="0"/>
            <a:lstStyle/>
            <a:p>
              <a:endParaRPr/>
            </a:p>
          </p:txBody>
        </p:sp>
        <p:pic>
          <p:nvPicPr>
            <p:cNvPr id="20" name="object 20"/>
            <p:cNvPicPr/>
            <p:nvPr/>
          </p:nvPicPr>
          <p:blipFill>
            <a:blip r:embed="rId10" cstate="print"/>
            <a:stretch>
              <a:fillRect/>
            </a:stretch>
          </p:blipFill>
          <p:spPr>
            <a:xfrm>
              <a:off x="3461081" y="41430"/>
              <a:ext cx="214883" cy="193547"/>
            </a:xfrm>
            <a:prstGeom prst="rect">
              <a:avLst/>
            </a:prstGeom>
          </p:spPr>
        </p:pic>
      </p:grpSp>
      <p:grpSp>
        <p:nvGrpSpPr>
          <p:cNvPr id="121" name="Group 120">
            <a:extLst>
              <a:ext uri="{FF2B5EF4-FFF2-40B4-BE49-F238E27FC236}">
                <a16:creationId xmlns:a16="http://schemas.microsoft.com/office/drawing/2014/main" id="{C69E34C2-635B-B5F9-37F6-07D494980735}"/>
              </a:ext>
            </a:extLst>
          </p:cNvPr>
          <p:cNvGrpSpPr/>
          <p:nvPr/>
        </p:nvGrpSpPr>
        <p:grpSpPr>
          <a:xfrm>
            <a:off x="5467806" y="43146"/>
            <a:ext cx="295910" cy="294640"/>
            <a:chOff x="5529997" y="-1180"/>
            <a:chExt cx="295910" cy="294640"/>
          </a:xfrm>
        </p:grpSpPr>
        <p:sp>
          <p:nvSpPr>
            <p:cNvPr id="21" name="object 21"/>
            <p:cNvSpPr/>
            <p:nvPr/>
          </p:nvSpPr>
          <p:spPr>
            <a:xfrm>
              <a:off x="5529997" y="-1180"/>
              <a:ext cx="295910" cy="294640"/>
            </a:xfrm>
            <a:custGeom>
              <a:avLst/>
              <a:gdLst/>
              <a:ahLst/>
              <a:cxnLst/>
              <a:rect l="l" t="t" r="r" b="b"/>
              <a:pathLst>
                <a:path w="295910" h="294640">
                  <a:moveTo>
                    <a:pt x="147828" y="0"/>
                  </a:moveTo>
                  <a:lnTo>
                    <a:pt x="101100" y="7498"/>
                  </a:lnTo>
                  <a:lnTo>
                    <a:pt x="60520" y="28376"/>
                  </a:lnTo>
                  <a:lnTo>
                    <a:pt x="28520" y="60213"/>
                  </a:lnTo>
                  <a:lnTo>
                    <a:pt x="7535" y="100583"/>
                  </a:lnTo>
                  <a:lnTo>
                    <a:pt x="0" y="147065"/>
                  </a:lnTo>
                  <a:lnTo>
                    <a:pt x="7535" y="193547"/>
                  </a:lnTo>
                  <a:lnTo>
                    <a:pt x="28520" y="233918"/>
                  </a:lnTo>
                  <a:lnTo>
                    <a:pt x="60520" y="265755"/>
                  </a:lnTo>
                  <a:lnTo>
                    <a:pt x="101100" y="286633"/>
                  </a:lnTo>
                  <a:lnTo>
                    <a:pt x="147828" y="294131"/>
                  </a:lnTo>
                  <a:lnTo>
                    <a:pt x="194555" y="286633"/>
                  </a:lnTo>
                  <a:lnTo>
                    <a:pt x="235135" y="265755"/>
                  </a:lnTo>
                  <a:lnTo>
                    <a:pt x="267135" y="233918"/>
                  </a:lnTo>
                  <a:lnTo>
                    <a:pt x="288120" y="193547"/>
                  </a:lnTo>
                  <a:lnTo>
                    <a:pt x="295656" y="147065"/>
                  </a:lnTo>
                  <a:lnTo>
                    <a:pt x="288120" y="100583"/>
                  </a:lnTo>
                  <a:lnTo>
                    <a:pt x="267135" y="60213"/>
                  </a:lnTo>
                  <a:lnTo>
                    <a:pt x="235135" y="28376"/>
                  </a:lnTo>
                  <a:lnTo>
                    <a:pt x="194555" y="7498"/>
                  </a:lnTo>
                  <a:lnTo>
                    <a:pt x="147828" y="0"/>
                  </a:lnTo>
                  <a:close/>
                </a:path>
              </a:pathLst>
            </a:custGeom>
            <a:solidFill>
              <a:srgbClr val="4B4847"/>
            </a:solidFill>
          </p:spPr>
          <p:txBody>
            <a:bodyPr wrap="square" lIns="0" tIns="0" rIns="0" bIns="0" rtlCol="0"/>
            <a:lstStyle/>
            <a:p>
              <a:endParaRPr/>
            </a:p>
          </p:txBody>
        </p:sp>
        <p:pic>
          <p:nvPicPr>
            <p:cNvPr id="22" name="object 22"/>
            <p:cNvPicPr/>
            <p:nvPr/>
          </p:nvPicPr>
          <p:blipFill>
            <a:blip r:embed="rId11" cstate="print"/>
            <a:stretch>
              <a:fillRect/>
            </a:stretch>
          </p:blipFill>
          <p:spPr>
            <a:xfrm>
              <a:off x="5575716" y="17108"/>
              <a:ext cx="196888" cy="213829"/>
            </a:xfrm>
            <a:prstGeom prst="rect">
              <a:avLst/>
            </a:prstGeom>
          </p:spPr>
        </p:pic>
      </p:grpSp>
      <p:sp>
        <p:nvSpPr>
          <p:cNvPr id="24" name="object 24"/>
          <p:cNvSpPr/>
          <p:nvPr/>
        </p:nvSpPr>
        <p:spPr>
          <a:xfrm>
            <a:off x="276769" y="1672173"/>
            <a:ext cx="810895" cy="932815"/>
          </a:xfrm>
          <a:custGeom>
            <a:avLst/>
            <a:gdLst/>
            <a:ahLst/>
            <a:cxnLst/>
            <a:rect l="l" t="t" r="r" b="b"/>
            <a:pathLst>
              <a:path w="810894" h="932814">
                <a:moveTo>
                  <a:pt x="810768" y="0"/>
                </a:moveTo>
                <a:lnTo>
                  <a:pt x="0" y="0"/>
                </a:lnTo>
                <a:lnTo>
                  <a:pt x="0" y="932688"/>
                </a:lnTo>
                <a:lnTo>
                  <a:pt x="810768" y="932688"/>
                </a:lnTo>
                <a:lnTo>
                  <a:pt x="810768" y="0"/>
                </a:lnTo>
                <a:close/>
              </a:path>
            </a:pathLst>
          </a:custGeom>
          <a:solidFill>
            <a:srgbClr val="DCDCD6"/>
          </a:solidFill>
        </p:spPr>
        <p:txBody>
          <a:bodyPr wrap="square" lIns="0" tIns="0" rIns="0" bIns="0" rtlCol="0"/>
          <a:lstStyle/>
          <a:p>
            <a:endParaRPr/>
          </a:p>
        </p:txBody>
      </p:sp>
      <p:sp>
        <p:nvSpPr>
          <p:cNvPr id="25" name="object 25"/>
          <p:cNvSpPr txBox="1"/>
          <p:nvPr/>
        </p:nvSpPr>
        <p:spPr>
          <a:xfrm>
            <a:off x="7956804" y="2350007"/>
            <a:ext cx="1000125" cy="360045"/>
          </a:xfrm>
          <a:prstGeom prst="rect">
            <a:avLst/>
          </a:prstGeom>
          <a:solidFill>
            <a:srgbClr val="C00000">
              <a:alpha val="79998"/>
            </a:srgbClr>
          </a:solidFill>
        </p:spPr>
        <p:txBody>
          <a:bodyPr vert="horz" wrap="square" lIns="0" tIns="39370" rIns="0" bIns="0" rtlCol="0">
            <a:spAutoFit/>
          </a:bodyPr>
          <a:lstStyle/>
          <a:p>
            <a:pPr marL="241300" marR="189865" indent="-46355">
              <a:lnSpc>
                <a:spcPts val="1080"/>
              </a:lnSpc>
              <a:spcBef>
                <a:spcPts val="310"/>
              </a:spcBef>
            </a:pPr>
            <a:r>
              <a:rPr sz="1050" b="1" spc="5">
                <a:solidFill>
                  <a:srgbClr val="FFFFFF"/>
                </a:solidFill>
                <a:latin typeface="Arial"/>
                <a:cs typeface="Arial"/>
              </a:rPr>
              <a:t>H</a:t>
            </a:r>
            <a:r>
              <a:rPr sz="1050" b="1">
                <a:solidFill>
                  <a:srgbClr val="FFFFFF"/>
                </a:solidFill>
                <a:latin typeface="Arial"/>
                <a:cs typeface="Arial"/>
              </a:rPr>
              <a:t>Q</a:t>
            </a:r>
            <a:r>
              <a:rPr sz="1050" b="1" spc="-25">
                <a:solidFill>
                  <a:srgbClr val="FFFFFF"/>
                </a:solidFill>
                <a:latin typeface="Arial"/>
                <a:cs typeface="Arial"/>
              </a:rPr>
              <a:t> </a:t>
            </a:r>
            <a:r>
              <a:rPr sz="1050" b="1" spc="-35">
                <a:solidFill>
                  <a:srgbClr val="FFFFFF"/>
                </a:solidFill>
                <a:latin typeface="Arial"/>
                <a:cs typeface="Arial"/>
              </a:rPr>
              <a:t>A</a:t>
            </a:r>
            <a:r>
              <a:rPr sz="1050" b="1">
                <a:solidFill>
                  <a:srgbClr val="FFFFFF"/>
                </a:solidFill>
                <a:latin typeface="Arial"/>
                <a:cs typeface="Arial"/>
              </a:rPr>
              <a:t>geo,  </a:t>
            </a:r>
            <a:r>
              <a:rPr sz="1050" b="1" spc="-5">
                <a:solidFill>
                  <a:srgbClr val="FFFFFF"/>
                </a:solidFill>
                <a:latin typeface="Arial"/>
                <a:cs typeface="Arial"/>
              </a:rPr>
              <a:t>Saitama</a:t>
            </a:r>
            <a:endParaRPr sz="1050">
              <a:latin typeface="Arial"/>
              <a:cs typeface="Arial"/>
            </a:endParaRPr>
          </a:p>
        </p:txBody>
      </p:sp>
      <p:sp>
        <p:nvSpPr>
          <p:cNvPr id="26" name="object 26"/>
          <p:cNvSpPr txBox="1"/>
          <p:nvPr/>
        </p:nvSpPr>
        <p:spPr>
          <a:xfrm>
            <a:off x="5513111" y="3708120"/>
            <a:ext cx="400050" cy="175048"/>
          </a:xfrm>
          <a:prstGeom prst="rect">
            <a:avLst/>
          </a:prstGeom>
        </p:spPr>
        <p:txBody>
          <a:bodyPr vert="horz" wrap="square" lIns="0" tIns="13335" rIns="0" bIns="0" rtlCol="0">
            <a:spAutoFit/>
          </a:bodyPr>
          <a:lstStyle/>
          <a:p>
            <a:pPr marL="12700">
              <a:lnSpc>
                <a:spcPct val="100000"/>
              </a:lnSpc>
              <a:spcBef>
                <a:spcPts val="105"/>
              </a:spcBef>
            </a:pPr>
            <a:r>
              <a:rPr sz="1050" b="1" spc="5">
                <a:latin typeface="Arial"/>
                <a:cs typeface="Arial"/>
              </a:rPr>
              <a:t>D</a:t>
            </a:r>
            <a:r>
              <a:rPr sz="1050" b="1">
                <a:latin typeface="Arial"/>
                <a:cs typeface="Arial"/>
              </a:rPr>
              <a:t>ubai</a:t>
            </a:r>
            <a:endParaRPr sz="1050">
              <a:latin typeface="Arial"/>
              <a:cs typeface="Arial"/>
            </a:endParaRPr>
          </a:p>
        </p:txBody>
      </p:sp>
      <p:sp>
        <p:nvSpPr>
          <p:cNvPr id="27" name="object 27"/>
          <p:cNvSpPr txBox="1"/>
          <p:nvPr/>
        </p:nvSpPr>
        <p:spPr>
          <a:xfrm>
            <a:off x="4216650" y="3759485"/>
            <a:ext cx="531495" cy="175048"/>
          </a:xfrm>
          <a:prstGeom prst="rect">
            <a:avLst/>
          </a:prstGeom>
        </p:spPr>
        <p:txBody>
          <a:bodyPr vert="horz" wrap="square" lIns="0" tIns="13335" rIns="0" bIns="0" rtlCol="0">
            <a:spAutoFit/>
          </a:bodyPr>
          <a:lstStyle/>
          <a:p>
            <a:pPr marL="12700">
              <a:lnSpc>
                <a:spcPct val="100000"/>
              </a:lnSpc>
              <a:spcBef>
                <a:spcPts val="105"/>
              </a:spcBef>
            </a:pPr>
            <a:r>
              <a:rPr sz="1050" b="1" spc="-5">
                <a:latin typeface="Arial"/>
                <a:cs typeface="Arial"/>
              </a:rPr>
              <a:t>Pretoria</a:t>
            </a:r>
            <a:endParaRPr sz="1050">
              <a:latin typeface="Arial"/>
              <a:cs typeface="Arial"/>
            </a:endParaRPr>
          </a:p>
        </p:txBody>
      </p:sp>
      <p:sp>
        <p:nvSpPr>
          <p:cNvPr id="28" name="object 28"/>
          <p:cNvSpPr txBox="1"/>
          <p:nvPr/>
        </p:nvSpPr>
        <p:spPr>
          <a:xfrm>
            <a:off x="6287742" y="3741782"/>
            <a:ext cx="925830" cy="175048"/>
          </a:xfrm>
          <a:prstGeom prst="rect">
            <a:avLst/>
          </a:prstGeom>
        </p:spPr>
        <p:txBody>
          <a:bodyPr vert="horz" wrap="square" lIns="0" tIns="13335" rIns="0" bIns="0" rtlCol="0">
            <a:spAutoFit/>
          </a:bodyPr>
          <a:lstStyle/>
          <a:p>
            <a:pPr marL="12700">
              <a:lnSpc>
                <a:spcPct val="100000"/>
              </a:lnSpc>
              <a:spcBef>
                <a:spcPts val="105"/>
              </a:spcBef>
            </a:pPr>
            <a:r>
              <a:rPr sz="1050" b="1" spc="5">
                <a:latin typeface="Arial"/>
                <a:cs typeface="Arial"/>
              </a:rPr>
              <a:t>K</a:t>
            </a:r>
            <a:r>
              <a:rPr sz="1050" b="1">
                <a:latin typeface="Arial"/>
                <a:cs typeface="Arial"/>
              </a:rPr>
              <a:t>ua</a:t>
            </a:r>
            <a:r>
              <a:rPr sz="1050" b="1" spc="-10">
                <a:latin typeface="Arial"/>
                <a:cs typeface="Arial"/>
              </a:rPr>
              <a:t>l</a:t>
            </a:r>
            <a:r>
              <a:rPr sz="1050" b="1">
                <a:latin typeface="Arial"/>
                <a:cs typeface="Arial"/>
              </a:rPr>
              <a:t>a</a:t>
            </a:r>
            <a:r>
              <a:rPr sz="1050" b="1" spc="-30">
                <a:latin typeface="Arial"/>
                <a:cs typeface="Arial"/>
              </a:rPr>
              <a:t> </a:t>
            </a:r>
            <a:r>
              <a:rPr sz="1050" b="1">
                <a:latin typeface="Arial"/>
                <a:cs typeface="Arial"/>
              </a:rPr>
              <a:t>Lumpur</a:t>
            </a:r>
            <a:endParaRPr sz="1050">
              <a:latin typeface="Arial"/>
              <a:cs typeface="Arial"/>
            </a:endParaRPr>
          </a:p>
        </p:txBody>
      </p:sp>
      <p:sp>
        <p:nvSpPr>
          <p:cNvPr id="29" name="object 29"/>
          <p:cNvSpPr txBox="1"/>
          <p:nvPr/>
        </p:nvSpPr>
        <p:spPr>
          <a:xfrm>
            <a:off x="5904181" y="4303845"/>
            <a:ext cx="682625" cy="175048"/>
          </a:xfrm>
          <a:prstGeom prst="rect">
            <a:avLst/>
          </a:prstGeom>
        </p:spPr>
        <p:txBody>
          <a:bodyPr vert="horz" wrap="square" lIns="0" tIns="13335" rIns="0" bIns="0" rtlCol="0">
            <a:spAutoFit/>
          </a:bodyPr>
          <a:lstStyle/>
          <a:p>
            <a:pPr marL="12700">
              <a:lnSpc>
                <a:spcPct val="100000"/>
              </a:lnSpc>
              <a:spcBef>
                <a:spcPts val="105"/>
              </a:spcBef>
            </a:pPr>
            <a:r>
              <a:rPr sz="1050" b="1">
                <a:latin typeface="Arial"/>
                <a:cs typeface="Arial"/>
              </a:rPr>
              <a:t>Bangalore</a:t>
            </a:r>
            <a:endParaRPr sz="1050">
              <a:latin typeface="Arial"/>
              <a:cs typeface="Arial"/>
            </a:endParaRPr>
          </a:p>
        </p:txBody>
      </p:sp>
      <p:sp>
        <p:nvSpPr>
          <p:cNvPr id="30" name="object 30"/>
          <p:cNvSpPr txBox="1"/>
          <p:nvPr/>
        </p:nvSpPr>
        <p:spPr>
          <a:xfrm>
            <a:off x="3157568" y="2501380"/>
            <a:ext cx="407670" cy="175048"/>
          </a:xfrm>
          <a:prstGeom prst="rect">
            <a:avLst/>
          </a:prstGeom>
        </p:spPr>
        <p:txBody>
          <a:bodyPr vert="horz" wrap="square" lIns="0" tIns="13335" rIns="0" bIns="0" rtlCol="0">
            <a:spAutoFit/>
          </a:bodyPr>
          <a:lstStyle/>
          <a:p>
            <a:pPr marL="12700">
              <a:lnSpc>
                <a:spcPct val="100000"/>
              </a:lnSpc>
              <a:spcBef>
                <a:spcPts val="105"/>
              </a:spcBef>
            </a:pPr>
            <a:r>
              <a:rPr sz="1050" b="1" spc="25">
                <a:latin typeface="Arial"/>
                <a:cs typeface="Arial"/>
              </a:rPr>
              <a:t>M</a:t>
            </a:r>
            <a:r>
              <a:rPr sz="1050" b="1" spc="-10">
                <a:latin typeface="Arial"/>
                <a:cs typeface="Arial"/>
              </a:rPr>
              <a:t>i</a:t>
            </a:r>
            <a:r>
              <a:rPr sz="1050" b="1">
                <a:latin typeface="Arial"/>
                <a:cs typeface="Arial"/>
              </a:rPr>
              <a:t>ami</a:t>
            </a:r>
            <a:endParaRPr sz="1050">
              <a:latin typeface="Arial"/>
              <a:cs typeface="Arial"/>
            </a:endParaRPr>
          </a:p>
        </p:txBody>
      </p:sp>
      <p:grpSp>
        <p:nvGrpSpPr>
          <p:cNvPr id="31" name="object 31"/>
          <p:cNvGrpSpPr/>
          <p:nvPr/>
        </p:nvGrpSpPr>
        <p:grpSpPr>
          <a:xfrm>
            <a:off x="2726435" y="2228088"/>
            <a:ext cx="756285" cy="274320"/>
            <a:chOff x="2726435" y="2228088"/>
            <a:chExt cx="756285" cy="274320"/>
          </a:xfrm>
        </p:grpSpPr>
        <p:sp>
          <p:nvSpPr>
            <p:cNvPr id="32" name="object 32"/>
            <p:cNvSpPr/>
            <p:nvPr/>
          </p:nvSpPr>
          <p:spPr>
            <a:xfrm>
              <a:off x="2764542" y="2363724"/>
              <a:ext cx="446405" cy="6985"/>
            </a:xfrm>
            <a:custGeom>
              <a:avLst/>
              <a:gdLst/>
              <a:ahLst/>
              <a:cxnLst/>
              <a:rect l="l" t="t" r="r" b="b"/>
              <a:pathLst>
                <a:path w="446405" h="6985">
                  <a:moveTo>
                    <a:pt x="446074" y="0"/>
                  </a:moveTo>
                  <a:lnTo>
                    <a:pt x="0" y="6819"/>
                  </a:lnTo>
                </a:path>
              </a:pathLst>
            </a:custGeom>
            <a:ln w="12699">
              <a:solidFill>
                <a:srgbClr val="D20509"/>
              </a:solidFill>
            </a:ln>
          </p:spPr>
          <p:txBody>
            <a:bodyPr wrap="square" lIns="0" tIns="0" rIns="0" bIns="0" rtlCol="0"/>
            <a:lstStyle/>
            <a:p>
              <a:endParaRPr/>
            </a:p>
          </p:txBody>
        </p:sp>
        <p:pic>
          <p:nvPicPr>
            <p:cNvPr id="33" name="object 33"/>
            <p:cNvPicPr/>
            <p:nvPr/>
          </p:nvPicPr>
          <p:blipFill>
            <a:blip r:embed="rId12" cstate="print"/>
            <a:stretch>
              <a:fillRect/>
            </a:stretch>
          </p:blipFill>
          <p:spPr>
            <a:xfrm>
              <a:off x="2726435" y="2332445"/>
              <a:ext cx="76200" cy="76200"/>
            </a:xfrm>
            <a:prstGeom prst="rect">
              <a:avLst/>
            </a:prstGeom>
          </p:spPr>
        </p:pic>
        <p:sp>
          <p:nvSpPr>
            <p:cNvPr id="34" name="object 34"/>
            <p:cNvSpPr/>
            <p:nvPr/>
          </p:nvSpPr>
          <p:spPr>
            <a:xfrm>
              <a:off x="3208019" y="2228088"/>
              <a:ext cx="274320" cy="274320"/>
            </a:xfrm>
            <a:custGeom>
              <a:avLst/>
              <a:gdLst/>
              <a:ahLst/>
              <a:cxnLst/>
              <a:rect l="l" t="t" r="r" b="b"/>
              <a:pathLst>
                <a:path w="274320" h="274319">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35" name="object 35"/>
            <p:cNvPicPr/>
            <p:nvPr/>
          </p:nvPicPr>
          <p:blipFill>
            <a:blip r:embed="rId13" cstate="print"/>
            <a:stretch>
              <a:fillRect/>
            </a:stretch>
          </p:blipFill>
          <p:spPr>
            <a:xfrm>
              <a:off x="3250691" y="2246376"/>
              <a:ext cx="182511" cy="197065"/>
            </a:xfrm>
            <a:prstGeom prst="rect">
              <a:avLst/>
            </a:prstGeom>
          </p:spPr>
        </p:pic>
      </p:grpSp>
      <p:sp>
        <p:nvSpPr>
          <p:cNvPr id="36" name="object 36"/>
          <p:cNvSpPr txBox="1"/>
          <p:nvPr/>
        </p:nvSpPr>
        <p:spPr>
          <a:xfrm>
            <a:off x="4604706" y="4303862"/>
            <a:ext cx="948690" cy="175048"/>
          </a:xfrm>
          <a:prstGeom prst="rect">
            <a:avLst/>
          </a:prstGeom>
        </p:spPr>
        <p:txBody>
          <a:bodyPr vert="horz" wrap="square" lIns="0" tIns="13335" rIns="0" bIns="0" rtlCol="0">
            <a:spAutoFit/>
          </a:bodyPr>
          <a:lstStyle/>
          <a:p>
            <a:pPr marL="12700">
              <a:lnSpc>
                <a:spcPct val="100000"/>
              </a:lnSpc>
              <a:spcBef>
                <a:spcPts val="105"/>
              </a:spcBef>
            </a:pPr>
            <a:r>
              <a:rPr sz="1050" b="1">
                <a:latin typeface="Arial"/>
                <a:cs typeface="Arial"/>
              </a:rPr>
              <a:t>Johan</a:t>
            </a:r>
            <a:r>
              <a:rPr sz="1050" b="1" spc="-10">
                <a:latin typeface="Arial"/>
                <a:cs typeface="Arial"/>
              </a:rPr>
              <a:t>n</a:t>
            </a:r>
            <a:r>
              <a:rPr sz="1050" b="1">
                <a:latin typeface="Arial"/>
                <a:cs typeface="Arial"/>
              </a:rPr>
              <a:t>es</a:t>
            </a:r>
            <a:r>
              <a:rPr sz="1050" b="1" spc="-10">
                <a:latin typeface="Arial"/>
                <a:cs typeface="Arial"/>
              </a:rPr>
              <a:t>b</a:t>
            </a:r>
            <a:r>
              <a:rPr sz="1050" b="1">
                <a:latin typeface="Arial"/>
                <a:cs typeface="Arial"/>
              </a:rPr>
              <a:t>u</a:t>
            </a:r>
            <a:r>
              <a:rPr sz="1050" b="1" spc="-5">
                <a:latin typeface="Arial"/>
                <a:cs typeface="Arial"/>
              </a:rPr>
              <a:t>r</a:t>
            </a:r>
            <a:r>
              <a:rPr sz="1050" b="1">
                <a:latin typeface="Arial"/>
                <a:cs typeface="Arial"/>
              </a:rPr>
              <a:t>g</a:t>
            </a:r>
            <a:endParaRPr sz="1050">
              <a:latin typeface="Arial"/>
              <a:cs typeface="Arial"/>
            </a:endParaRPr>
          </a:p>
        </p:txBody>
      </p:sp>
      <p:grpSp>
        <p:nvGrpSpPr>
          <p:cNvPr id="37" name="object 37"/>
          <p:cNvGrpSpPr/>
          <p:nvPr/>
        </p:nvGrpSpPr>
        <p:grpSpPr>
          <a:xfrm>
            <a:off x="4325864" y="2001376"/>
            <a:ext cx="4478020" cy="2273935"/>
            <a:chOff x="4184903" y="2031492"/>
            <a:chExt cx="4478020" cy="2273935"/>
          </a:xfrm>
        </p:grpSpPr>
        <p:sp>
          <p:nvSpPr>
            <p:cNvPr id="38" name="object 38"/>
            <p:cNvSpPr/>
            <p:nvPr/>
          </p:nvSpPr>
          <p:spPr>
            <a:xfrm>
              <a:off x="5079491" y="3659124"/>
              <a:ext cx="0" cy="574675"/>
            </a:xfrm>
            <a:custGeom>
              <a:avLst/>
              <a:gdLst/>
              <a:ahLst/>
              <a:cxnLst/>
              <a:rect l="l" t="t" r="r" b="b"/>
              <a:pathLst>
                <a:path h="574675">
                  <a:moveTo>
                    <a:pt x="0" y="574370"/>
                  </a:moveTo>
                  <a:lnTo>
                    <a:pt x="0" y="0"/>
                  </a:lnTo>
                </a:path>
              </a:pathLst>
            </a:custGeom>
            <a:ln w="12700">
              <a:solidFill>
                <a:srgbClr val="D20509"/>
              </a:solidFill>
            </a:ln>
          </p:spPr>
          <p:txBody>
            <a:bodyPr wrap="square" lIns="0" tIns="0" rIns="0" bIns="0" rtlCol="0"/>
            <a:lstStyle/>
            <a:p>
              <a:endParaRPr/>
            </a:p>
          </p:txBody>
        </p:sp>
        <p:pic>
          <p:nvPicPr>
            <p:cNvPr id="39" name="object 39"/>
            <p:cNvPicPr/>
            <p:nvPr/>
          </p:nvPicPr>
          <p:blipFill>
            <a:blip r:embed="rId14" cstate="print"/>
            <a:stretch>
              <a:fillRect/>
            </a:stretch>
          </p:blipFill>
          <p:spPr>
            <a:xfrm>
              <a:off x="5041393" y="3621020"/>
              <a:ext cx="76200" cy="76200"/>
            </a:xfrm>
            <a:prstGeom prst="rect">
              <a:avLst/>
            </a:prstGeom>
          </p:spPr>
        </p:pic>
        <p:sp>
          <p:nvSpPr>
            <p:cNvPr id="40" name="object 40"/>
            <p:cNvSpPr/>
            <p:nvPr/>
          </p:nvSpPr>
          <p:spPr>
            <a:xfrm>
              <a:off x="4939283" y="4030980"/>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41" name="object 41"/>
            <p:cNvPicPr/>
            <p:nvPr/>
          </p:nvPicPr>
          <p:blipFill>
            <a:blip r:embed="rId15" cstate="print"/>
            <a:stretch>
              <a:fillRect/>
            </a:stretch>
          </p:blipFill>
          <p:spPr>
            <a:xfrm>
              <a:off x="4980431" y="4070604"/>
              <a:ext cx="183133" cy="179831"/>
            </a:xfrm>
            <a:prstGeom prst="rect">
              <a:avLst/>
            </a:prstGeom>
          </p:spPr>
        </p:pic>
        <p:sp>
          <p:nvSpPr>
            <p:cNvPr id="42" name="object 42"/>
            <p:cNvSpPr/>
            <p:nvPr/>
          </p:nvSpPr>
          <p:spPr>
            <a:xfrm>
              <a:off x="4296155" y="3587496"/>
              <a:ext cx="778510" cy="0"/>
            </a:xfrm>
            <a:custGeom>
              <a:avLst/>
              <a:gdLst/>
              <a:ahLst/>
              <a:cxnLst/>
              <a:rect l="l" t="t" r="r" b="b"/>
              <a:pathLst>
                <a:path w="778510">
                  <a:moveTo>
                    <a:pt x="0" y="0"/>
                  </a:moveTo>
                  <a:lnTo>
                    <a:pt x="778103" y="0"/>
                  </a:lnTo>
                </a:path>
              </a:pathLst>
            </a:custGeom>
            <a:ln w="12700">
              <a:solidFill>
                <a:srgbClr val="D20509"/>
              </a:solidFill>
            </a:ln>
          </p:spPr>
          <p:txBody>
            <a:bodyPr wrap="square" lIns="0" tIns="0" rIns="0" bIns="0" rtlCol="0"/>
            <a:lstStyle/>
            <a:p>
              <a:endParaRPr/>
            </a:p>
          </p:txBody>
        </p:sp>
        <p:pic>
          <p:nvPicPr>
            <p:cNvPr id="43" name="object 43"/>
            <p:cNvPicPr/>
            <p:nvPr/>
          </p:nvPicPr>
          <p:blipFill>
            <a:blip r:embed="rId16" cstate="print"/>
            <a:stretch>
              <a:fillRect/>
            </a:stretch>
          </p:blipFill>
          <p:spPr>
            <a:xfrm>
              <a:off x="5036161" y="3549399"/>
              <a:ext cx="76200" cy="76200"/>
            </a:xfrm>
            <a:prstGeom prst="rect">
              <a:avLst/>
            </a:prstGeom>
          </p:spPr>
        </p:pic>
        <p:sp>
          <p:nvSpPr>
            <p:cNvPr id="44" name="object 44"/>
            <p:cNvSpPr/>
            <p:nvPr/>
          </p:nvSpPr>
          <p:spPr>
            <a:xfrm>
              <a:off x="4184903" y="3441192"/>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59"/>
                  </a:lnTo>
                  <a:lnTo>
                    <a:pt x="6992" y="180514"/>
                  </a:lnTo>
                  <a:lnTo>
                    <a:pt x="26462" y="218166"/>
                  </a:lnTo>
                  <a:lnTo>
                    <a:pt x="56153" y="247857"/>
                  </a:lnTo>
                  <a:lnTo>
                    <a:pt x="93805" y="267327"/>
                  </a:lnTo>
                  <a:lnTo>
                    <a:pt x="137160" y="274319"/>
                  </a:lnTo>
                  <a:lnTo>
                    <a:pt x="180514" y="267327"/>
                  </a:lnTo>
                  <a:lnTo>
                    <a:pt x="218166" y="247857"/>
                  </a:lnTo>
                  <a:lnTo>
                    <a:pt x="247857" y="218166"/>
                  </a:lnTo>
                  <a:lnTo>
                    <a:pt x="267327" y="180514"/>
                  </a:lnTo>
                  <a:lnTo>
                    <a:pt x="274320" y="137159"/>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45" name="object 45"/>
            <p:cNvPicPr/>
            <p:nvPr/>
          </p:nvPicPr>
          <p:blipFill>
            <a:blip r:embed="rId13" cstate="print"/>
            <a:stretch>
              <a:fillRect/>
            </a:stretch>
          </p:blipFill>
          <p:spPr>
            <a:xfrm>
              <a:off x="4226051" y="3459480"/>
              <a:ext cx="182511" cy="198462"/>
            </a:xfrm>
            <a:prstGeom prst="rect">
              <a:avLst/>
            </a:prstGeom>
          </p:spPr>
        </p:pic>
        <p:sp>
          <p:nvSpPr>
            <p:cNvPr id="46" name="object 46"/>
            <p:cNvSpPr/>
            <p:nvPr/>
          </p:nvSpPr>
          <p:spPr>
            <a:xfrm>
              <a:off x="4509515" y="3441192"/>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59"/>
                  </a:lnTo>
                  <a:lnTo>
                    <a:pt x="6992" y="180514"/>
                  </a:lnTo>
                  <a:lnTo>
                    <a:pt x="26462" y="218166"/>
                  </a:lnTo>
                  <a:lnTo>
                    <a:pt x="56153" y="247857"/>
                  </a:lnTo>
                  <a:lnTo>
                    <a:pt x="93805" y="267327"/>
                  </a:lnTo>
                  <a:lnTo>
                    <a:pt x="137160" y="274319"/>
                  </a:lnTo>
                  <a:lnTo>
                    <a:pt x="180514" y="267327"/>
                  </a:lnTo>
                  <a:lnTo>
                    <a:pt x="218166" y="247857"/>
                  </a:lnTo>
                  <a:lnTo>
                    <a:pt x="247857" y="218166"/>
                  </a:lnTo>
                  <a:lnTo>
                    <a:pt x="267327" y="180514"/>
                  </a:lnTo>
                  <a:lnTo>
                    <a:pt x="274320" y="137159"/>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47" name="object 47"/>
            <p:cNvPicPr/>
            <p:nvPr/>
          </p:nvPicPr>
          <p:blipFill>
            <a:blip r:embed="rId17" cstate="print"/>
            <a:stretch>
              <a:fillRect/>
            </a:stretch>
          </p:blipFill>
          <p:spPr>
            <a:xfrm>
              <a:off x="4559807" y="3496056"/>
              <a:ext cx="178307" cy="179831"/>
            </a:xfrm>
            <a:prstGeom prst="rect">
              <a:avLst/>
            </a:prstGeom>
          </p:spPr>
        </p:pic>
        <p:pic>
          <p:nvPicPr>
            <p:cNvPr id="48" name="object 48"/>
            <p:cNvPicPr/>
            <p:nvPr/>
          </p:nvPicPr>
          <p:blipFill>
            <a:blip r:embed="rId18" cstate="print"/>
            <a:stretch>
              <a:fillRect/>
            </a:stretch>
          </p:blipFill>
          <p:spPr>
            <a:xfrm>
              <a:off x="4559807" y="3486912"/>
              <a:ext cx="201167" cy="179819"/>
            </a:xfrm>
            <a:prstGeom prst="rect">
              <a:avLst/>
            </a:prstGeom>
          </p:spPr>
        </p:pic>
        <p:sp>
          <p:nvSpPr>
            <p:cNvPr id="49" name="object 49"/>
            <p:cNvSpPr/>
            <p:nvPr/>
          </p:nvSpPr>
          <p:spPr>
            <a:xfrm>
              <a:off x="5713475" y="2446020"/>
              <a:ext cx="0" cy="1212215"/>
            </a:xfrm>
            <a:custGeom>
              <a:avLst/>
              <a:gdLst/>
              <a:ahLst/>
              <a:cxnLst/>
              <a:rect l="l" t="t" r="r" b="b"/>
              <a:pathLst>
                <a:path h="1212214">
                  <a:moveTo>
                    <a:pt x="0" y="1211745"/>
                  </a:moveTo>
                  <a:lnTo>
                    <a:pt x="0" y="0"/>
                  </a:lnTo>
                </a:path>
              </a:pathLst>
            </a:custGeom>
            <a:ln w="12700">
              <a:solidFill>
                <a:srgbClr val="D20509"/>
              </a:solidFill>
            </a:ln>
          </p:spPr>
          <p:txBody>
            <a:bodyPr wrap="square" lIns="0" tIns="0" rIns="0" bIns="0" rtlCol="0"/>
            <a:lstStyle/>
            <a:p>
              <a:endParaRPr/>
            </a:p>
          </p:txBody>
        </p:sp>
        <p:pic>
          <p:nvPicPr>
            <p:cNvPr id="50" name="object 50"/>
            <p:cNvPicPr/>
            <p:nvPr/>
          </p:nvPicPr>
          <p:blipFill>
            <a:blip r:embed="rId14" cstate="print"/>
            <a:stretch>
              <a:fillRect/>
            </a:stretch>
          </p:blipFill>
          <p:spPr>
            <a:xfrm>
              <a:off x="5675377" y="2407916"/>
              <a:ext cx="76200" cy="76200"/>
            </a:xfrm>
            <a:prstGeom prst="rect">
              <a:avLst/>
            </a:prstGeom>
          </p:spPr>
        </p:pic>
        <p:sp>
          <p:nvSpPr>
            <p:cNvPr id="51" name="object 51"/>
            <p:cNvSpPr/>
            <p:nvPr/>
          </p:nvSpPr>
          <p:spPr>
            <a:xfrm>
              <a:off x="6243827" y="2676142"/>
              <a:ext cx="0" cy="1468120"/>
            </a:xfrm>
            <a:custGeom>
              <a:avLst/>
              <a:gdLst/>
              <a:ahLst/>
              <a:cxnLst/>
              <a:rect l="l" t="t" r="r" b="b"/>
              <a:pathLst>
                <a:path h="1468120">
                  <a:moveTo>
                    <a:pt x="0" y="1468069"/>
                  </a:moveTo>
                  <a:lnTo>
                    <a:pt x="0" y="0"/>
                  </a:lnTo>
                </a:path>
              </a:pathLst>
            </a:custGeom>
            <a:ln w="12700">
              <a:solidFill>
                <a:srgbClr val="D20509"/>
              </a:solidFill>
            </a:ln>
          </p:spPr>
          <p:txBody>
            <a:bodyPr wrap="square" lIns="0" tIns="0" rIns="0" bIns="0" rtlCol="0"/>
            <a:lstStyle/>
            <a:p>
              <a:endParaRPr/>
            </a:p>
          </p:txBody>
        </p:sp>
        <p:pic>
          <p:nvPicPr>
            <p:cNvPr id="52" name="object 52"/>
            <p:cNvPicPr/>
            <p:nvPr/>
          </p:nvPicPr>
          <p:blipFill>
            <a:blip r:embed="rId14" cstate="print"/>
            <a:stretch>
              <a:fillRect/>
            </a:stretch>
          </p:blipFill>
          <p:spPr>
            <a:xfrm>
              <a:off x="6205729" y="2638040"/>
              <a:ext cx="76200" cy="76200"/>
            </a:xfrm>
            <a:prstGeom prst="rect">
              <a:avLst/>
            </a:prstGeom>
          </p:spPr>
        </p:pic>
        <p:sp>
          <p:nvSpPr>
            <p:cNvPr id="53" name="object 53"/>
            <p:cNvSpPr/>
            <p:nvPr/>
          </p:nvSpPr>
          <p:spPr>
            <a:xfrm>
              <a:off x="6109715" y="4030980"/>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54" name="object 54"/>
            <p:cNvPicPr/>
            <p:nvPr/>
          </p:nvPicPr>
          <p:blipFill>
            <a:blip r:embed="rId13" cstate="print"/>
            <a:stretch>
              <a:fillRect/>
            </a:stretch>
          </p:blipFill>
          <p:spPr>
            <a:xfrm>
              <a:off x="6152388" y="4047744"/>
              <a:ext cx="182511" cy="198462"/>
            </a:xfrm>
            <a:prstGeom prst="rect">
              <a:avLst/>
            </a:prstGeom>
          </p:spPr>
        </p:pic>
        <p:sp>
          <p:nvSpPr>
            <p:cNvPr id="55" name="object 55"/>
            <p:cNvSpPr/>
            <p:nvPr/>
          </p:nvSpPr>
          <p:spPr>
            <a:xfrm>
              <a:off x="5576315" y="3108960"/>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56" name="object 56"/>
            <p:cNvPicPr/>
            <p:nvPr/>
          </p:nvPicPr>
          <p:blipFill>
            <a:blip r:embed="rId15" cstate="print"/>
            <a:stretch>
              <a:fillRect/>
            </a:stretch>
          </p:blipFill>
          <p:spPr>
            <a:xfrm>
              <a:off x="5618988" y="3150108"/>
              <a:ext cx="183133" cy="179819"/>
            </a:xfrm>
            <a:prstGeom prst="rect">
              <a:avLst/>
            </a:prstGeom>
          </p:spPr>
        </p:pic>
        <p:sp>
          <p:nvSpPr>
            <p:cNvPr id="57" name="object 57"/>
            <p:cNvSpPr/>
            <p:nvPr/>
          </p:nvSpPr>
          <p:spPr>
            <a:xfrm>
              <a:off x="5577839" y="3441192"/>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59"/>
                  </a:lnTo>
                  <a:lnTo>
                    <a:pt x="6992" y="180514"/>
                  </a:lnTo>
                  <a:lnTo>
                    <a:pt x="26462" y="218166"/>
                  </a:lnTo>
                  <a:lnTo>
                    <a:pt x="56153" y="247857"/>
                  </a:lnTo>
                  <a:lnTo>
                    <a:pt x="93805" y="267327"/>
                  </a:lnTo>
                  <a:lnTo>
                    <a:pt x="137160" y="274319"/>
                  </a:lnTo>
                  <a:lnTo>
                    <a:pt x="180514" y="267327"/>
                  </a:lnTo>
                  <a:lnTo>
                    <a:pt x="218166" y="247857"/>
                  </a:lnTo>
                  <a:lnTo>
                    <a:pt x="247857" y="218166"/>
                  </a:lnTo>
                  <a:lnTo>
                    <a:pt x="267327" y="180514"/>
                  </a:lnTo>
                  <a:lnTo>
                    <a:pt x="274320" y="137159"/>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58" name="object 58"/>
            <p:cNvPicPr/>
            <p:nvPr/>
          </p:nvPicPr>
          <p:blipFill>
            <a:blip r:embed="rId13" cstate="print"/>
            <a:stretch>
              <a:fillRect/>
            </a:stretch>
          </p:blipFill>
          <p:spPr>
            <a:xfrm>
              <a:off x="5620511" y="3459480"/>
              <a:ext cx="182511" cy="198462"/>
            </a:xfrm>
            <a:prstGeom prst="rect">
              <a:avLst/>
            </a:prstGeom>
          </p:spPr>
        </p:pic>
        <p:sp>
          <p:nvSpPr>
            <p:cNvPr id="59" name="object 59"/>
            <p:cNvSpPr/>
            <p:nvPr/>
          </p:nvSpPr>
          <p:spPr>
            <a:xfrm>
              <a:off x="6731507" y="2859022"/>
              <a:ext cx="0" cy="691515"/>
            </a:xfrm>
            <a:custGeom>
              <a:avLst/>
              <a:gdLst/>
              <a:ahLst/>
              <a:cxnLst/>
              <a:rect l="l" t="t" r="r" b="b"/>
              <a:pathLst>
                <a:path h="691514">
                  <a:moveTo>
                    <a:pt x="0" y="691349"/>
                  </a:moveTo>
                  <a:lnTo>
                    <a:pt x="0" y="0"/>
                  </a:lnTo>
                </a:path>
              </a:pathLst>
            </a:custGeom>
            <a:ln w="12700">
              <a:solidFill>
                <a:srgbClr val="D20509"/>
              </a:solidFill>
            </a:ln>
          </p:spPr>
          <p:txBody>
            <a:bodyPr wrap="square" lIns="0" tIns="0" rIns="0" bIns="0" rtlCol="0"/>
            <a:lstStyle/>
            <a:p>
              <a:endParaRPr/>
            </a:p>
          </p:txBody>
        </p:sp>
        <p:pic>
          <p:nvPicPr>
            <p:cNvPr id="60" name="object 60"/>
            <p:cNvPicPr/>
            <p:nvPr/>
          </p:nvPicPr>
          <p:blipFill>
            <a:blip r:embed="rId14" cstate="print"/>
            <a:stretch>
              <a:fillRect/>
            </a:stretch>
          </p:blipFill>
          <p:spPr>
            <a:xfrm>
              <a:off x="6693407" y="2820920"/>
              <a:ext cx="76200" cy="76200"/>
            </a:xfrm>
            <a:prstGeom prst="rect">
              <a:avLst/>
            </a:prstGeom>
          </p:spPr>
        </p:pic>
        <p:sp>
          <p:nvSpPr>
            <p:cNvPr id="61" name="object 61"/>
            <p:cNvSpPr/>
            <p:nvPr/>
          </p:nvSpPr>
          <p:spPr>
            <a:xfrm>
              <a:off x="6588251" y="3147060"/>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62" name="object 62"/>
            <p:cNvPicPr/>
            <p:nvPr/>
          </p:nvPicPr>
          <p:blipFill>
            <a:blip r:embed="rId17" cstate="print"/>
            <a:stretch>
              <a:fillRect/>
            </a:stretch>
          </p:blipFill>
          <p:spPr>
            <a:xfrm>
              <a:off x="6640067" y="3201924"/>
              <a:ext cx="178307" cy="179831"/>
            </a:xfrm>
            <a:prstGeom prst="rect">
              <a:avLst/>
            </a:prstGeom>
          </p:spPr>
        </p:pic>
        <p:pic>
          <p:nvPicPr>
            <p:cNvPr id="63" name="object 63"/>
            <p:cNvPicPr/>
            <p:nvPr/>
          </p:nvPicPr>
          <p:blipFill>
            <a:blip r:embed="rId18" cstate="print"/>
            <a:stretch>
              <a:fillRect/>
            </a:stretch>
          </p:blipFill>
          <p:spPr>
            <a:xfrm>
              <a:off x="6640067" y="3192780"/>
              <a:ext cx="199642" cy="179831"/>
            </a:xfrm>
            <a:prstGeom prst="rect">
              <a:avLst/>
            </a:prstGeom>
          </p:spPr>
        </p:pic>
        <p:sp>
          <p:nvSpPr>
            <p:cNvPr id="64" name="object 64"/>
            <p:cNvSpPr/>
            <p:nvPr/>
          </p:nvSpPr>
          <p:spPr>
            <a:xfrm>
              <a:off x="6745227" y="2628900"/>
              <a:ext cx="913130" cy="0"/>
            </a:xfrm>
            <a:custGeom>
              <a:avLst/>
              <a:gdLst/>
              <a:ahLst/>
              <a:cxnLst/>
              <a:rect l="l" t="t" r="r" b="b"/>
              <a:pathLst>
                <a:path w="913129">
                  <a:moveTo>
                    <a:pt x="912964" y="0"/>
                  </a:moveTo>
                  <a:lnTo>
                    <a:pt x="0" y="0"/>
                  </a:lnTo>
                </a:path>
              </a:pathLst>
            </a:custGeom>
            <a:ln w="12700">
              <a:solidFill>
                <a:srgbClr val="D20509"/>
              </a:solidFill>
            </a:ln>
          </p:spPr>
          <p:txBody>
            <a:bodyPr wrap="square" lIns="0" tIns="0" rIns="0" bIns="0" rtlCol="0"/>
            <a:lstStyle/>
            <a:p>
              <a:endParaRPr/>
            </a:p>
          </p:txBody>
        </p:sp>
        <p:pic>
          <p:nvPicPr>
            <p:cNvPr id="65" name="object 65"/>
            <p:cNvPicPr/>
            <p:nvPr/>
          </p:nvPicPr>
          <p:blipFill>
            <a:blip r:embed="rId12" cstate="print"/>
            <a:stretch>
              <a:fillRect/>
            </a:stretch>
          </p:blipFill>
          <p:spPr>
            <a:xfrm>
              <a:off x="6707123" y="2590805"/>
              <a:ext cx="76200" cy="76200"/>
            </a:xfrm>
            <a:prstGeom prst="rect">
              <a:avLst/>
            </a:prstGeom>
          </p:spPr>
        </p:pic>
        <p:sp>
          <p:nvSpPr>
            <p:cNvPr id="66" name="object 66"/>
            <p:cNvSpPr/>
            <p:nvPr/>
          </p:nvSpPr>
          <p:spPr>
            <a:xfrm>
              <a:off x="7307579" y="2499360"/>
              <a:ext cx="274320" cy="274320"/>
            </a:xfrm>
            <a:custGeom>
              <a:avLst/>
              <a:gdLst/>
              <a:ahLst/>
              <a:cxnLst/>
              <a:rect l="l" t="t" r="r" b="b"/>
              <a:pathLst>
                <a:path w="274320" h="274319">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67" name="object 67"/>
            <p:cNvPicPr/>
            <p:nvPr/>
          </p:nvPicPr>
          <p:blipFill>
            <a:blip r:embed="rId17" cstate="print"/>
            <a:stretch>
              <a:fillRect/>
            </a:stretch>
          </p:blipFill>
          <p:spPr>
            <a:xfrm>
              <a:off x="7359395" y="2554224"/>
              <a:ext cx="178295" cy="179831"/>
            </a:xfrm>
            <a:prstGeom prst="rect">
              <a:avLst/>
            </a:prstGeom>
          </p:spPr>
        </p:pic>
        <p:pic>
          <p:nvPicPr>
            <p:cNvPr id="68" name="object 68"/>
            <p:cNvPicPr/>
            <p:nvPr/>
          </p:nvPicPr>
          <p:blipFill>
            <a:blip r:embed="rId18" cstate="print"/>
            <a:stretch>
              <a:fillRect/>
            </a:stretch>
          </p:blipFill>
          <p:spPr>
            <a:xfrm>
              <a:off x="7359395" y="2545080"/>
              <a:ext cx="201167" cy="179819"/>
            </a:xfrm>
            <a:prstGeom prst="rect">
              <a:avLst/>
            </a:prstGeom>
          </p:spPr>
        </p:pic>
        <p:sp>
          <p:nvSpPr>
            <p:cNvPr id="69" name="object 69"/>
            <p:cNvSpPr/>
            <p:nvPr/>
          </p:nvSpPr>
          <p:spPr>
            <a:xfrm>
              <a:off x="7606287" y="2162556"/>
              <a:ext cx="913130" cy="0"/>
            </a:xfrm>
            <a:custGeom>
              <a:avLst/>
              <a:gdLst/>
              <a:ahLst/>
              <a:cxnLst/>
              <a:rect l="l" t="t" r="r" b="b"/>
              <a:pathLst>
                <a:path w="913129">
                  <a:moveTo>
                    <a:pt x="912964" y="0"/>
                  </a:moveTo>
                  <a:lnTo>
                    <a:pt x="0" y="0"/>
                  </a:lnTo>
                </a:path>
              </a:pathLst>
            </a:custGeom>
            <a:ln w="12700">
              <a:solidFill>
                <a:srgbClr val="D20509"/>
              </a:solidFill>
            </a:ln>
          </p:spPr>
          <p:txBody>
            <a:bodyPr wrap="square" lIns="0" tIns="0" rIns="0" bIns="0" rtlCol="0"/>
            <a:lstStyle/>
            <a:p>
              <a:endParaRPr/>
            </a:p>
          </p:txBody>
        </p:sp>
        <p:pic>
          <p:nvPicPr>
            <p:cNvPr id="70" name="object 70"/>
            <p:cNvPicPr/>
            <p:nvPr/>
          </p:nvPicPr>
          <p:blipFill>
            <a:blip r:embed="rId12" cstate="print"/>
            <a:stretch>
              <a:fillRect/>
            </a:stretch>
          </p:blipFill>
          <p:spPr>
            <a:xfrm>
              <a:off x="7568183" y="2124459"/>
              <a:ext cx="76200" cy="76200"/>
            </a:xfrm>
            <a:prstGeom prst="rect">
              <a:avLst/>
            </a:prstGeom>
          </p:spPr>
        </p:pic>
        <p:sp>
          <p:nvSpPr>
            <p:cNvPr id="71" name="object 71"/>
            <p:cNvSpPr/>
            <p:nvPr/>
          </p:nvSpPr>
          <p:spPr>
            <a:xfrm>
              <a:off x="8388095" y="2031492"/>
              <a:ext cx="274320" cy="274320"/>
            </a:xfrm>
            <a:custGeom>
              <a:avLst/>
              <a:gdLst/>
              <a:ahLst/>
              <a:cxnLst/>
              <a:rect l="l" t="t" r="r" b="b"/>
              <a:pathLst>
                <a:path w="274320" h="274319">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72" name="object 72"/>
            <p:cNvPicPr/>
            <p:nvPr/>
          </p:nvPicPr>
          <p:blipFill>
            <a:blip r:embed="rId17" cstate="print"/>
            <a:stretch>
              <a:fillRect/>
            </a:stretch>
          </p:blipFill>
          <p:spPr>
            <a:xfrm>
              <a:off x="8439911" y="2084832"/>
              <a:ext cx="178307" cy="179831"/>
            </a:xfrm>
            <a:prstGeom prst="rect">
              <a:avLst/>
            </a:prstGeom>
          </p:spPr>
        </p:pic>
        <p:pic>
          <p:nvPicPr>
            <p:cNvPr id="73" name="object 73"/>
            <p:cNvPicPr/>
            <p:nvPr/>
          </p:nvPicPr>
          <p:blipFill>
            <a:blip r:embed="rId18" cstate="print"/>
            <a:stretch>
              <a:fillRect/>
            </a:stretch>
          </p:blipFill>
          <p:spPr>
            <a:xfrm>
              <a:off x="8439912" y="2075688"/>
              <a:ext cx="201167" cy="179819"/>
            </a:xfrm>
            <a:prstGeom prst="rect">
              <a:avLst/>
            </a:prstGeom>
          </p:spPr>
        </p:pic>
        <p:sp>
          <p:nvSpPr>
            <p:cNvPr id="74" name="object 74"/>
            <p:cNvSpPr/>
            <p:nvPr/>
          </p:nvSpPr>
          <p:spPr>
            <a:xfrm>
              <a:off x="8060435" y="2033016"/>
              <a:ext cx="274320" cy="274320"/>
            </a:xfrm>
            <a:custGeom>
              <a:avLst/>
              <a:gdLst/>
              <a:ahLst/>
              <a:cxnLst/>
              <a:rect l="l" t="t" r="r" b="b"/>
              <a:pathLst>
                <a:path w="274320" h="274319">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75" name="object 75"/>
            <p:cNvPicPr/>
            <p:nvPr/>
          </p:nvPicPr>
          <p:blipFill>
            <a:blip r:embed="rId19" cstate="print"/>
            <a:stretch>
              <a:fillRect/>
            </a:stretch>
          </p:blipFill>
          <p:spPr>
            <a:xfrm>
              <a:off x="8116747" y="2046732"/>
              <a:ext cx="189051" cy="197065"/>
            </a:xfrm>
            <a:prstGeom prst="rect">
              <a:avLst/>
            </a:prstGeom>
          </p:spPr>
        </p:pic>
        <p:sp>
          <p:nvSpPr>
            <p:cNvPr id="76" name="object 76"/>
            <p:cNvSpPr/>
            <p:nvPr/>
          </p:nvSpPr>
          <p:spPr>
            <a:xfrm>
              <a:off x="6975341" y="3145536"/>
              <a:ext cx="1543685" cy="0"/>
            </a:xfrm>
            <a:custGeom>
              <a:avLst/>
              <a:gdLst/>
              <a:ahLst/>
              <a:cxnLst/>
              <a:rect l="l" t="t" r="r" b="b"/>
              <a:pathLst>
                <a:path w="1543684">
                  <a:moveTo>
                    <a:pt x="1543469" y="0"/>
                  </a:moveTo>
                  <a:lnTo>
                    <a:pt x="0" y="0"/>
                  </a:lnTo>
                </a:path>
              </a:pathLst>
            </a:custGeom>
            <a:ln w="12700">
              <a:solidFill>
                <a:srgbClr val="D20509"/>
              </a:solidFill>
            </a:ln>
          </p:spPr>
          <p:txBody>
            <a:bodyPr wrap="square" lIns="0" tIns="0" rIns="0" bIns="0" rtlCol="0"/>
            <a:lstStyle/>
            <a:p>
              <a:endParaRPr/>
            </a:p>
          </p:txBody>
        </p:sp>
        <p:pic>
          <p:nvPicPr>
            <p:cNvPr id="77" name="object 77"/>
            <p:cNvPicPr/>
            <p:nvPr/>
          </p:nvPicPr>
          <p:blipFill>
            <a:blip r:embed="rId12" cstate="print"/>
            <a:stretch>
              <a:fillRect/>
            </a:stretch>
          </p:blipFill>
          <p:spPr>
            <a:xfrm>
              <a:off x="6937247" y="3107439"/>
              <a:ext cx="76200" cy="76200"/>
            </a:xfrm>
            <a:prstGeom prst="rect">
              <a:avLst/>
            </a:prstGeom>
          </p:spPr>
        </p:pic>
      </p:grpSp>
      <p:sp>
        <p:nvSpPr>
          <p:cNvPr id="78" name="object 78"/>
          <p:cNvSpPr txBox="1"/>
          <p:nvPr/>
        </p:nvSpPr>
        <p:spPr>
          <a:xfrm>
            <a:off x="7315794" y="2766388"/>
            <a:ext cx="1457325" cy="699135"/>
          </a:xfrm>
          <a:prstGeom prst="rect">
            <a:avLst/>
          </a:prstGeom>
        </p:spPr>
        <p:txBody>
          <a:bodyPr vert="horz" wrap="square" lIns="0" tIns="13335" rIns="0" bIns="0" rtlCol="0">
            <a:spAutoFit/>
          </a:bodyPr>
          <a:lstStyle/>
          <a:p>
            <a:pPr marL="12700">
              <a:lnSpc>
                <a:spcPct val="100000"/>
              </a:lnSpc>
              <a:spcBef>
                <a:spcPts val="105"/>
              </a:spcBef>
            </a:pPr>
            <a:r>
              <a:rPr sz="1050" b="1">
                <a:solidFill>
                  <a:srgbClr val="C00000"/>
                </a:solidFill>
                <a:latin typeface="Arial"/>
                <a:cs typeface="Arial"/>
              </a:rPr>
              <a:t>Bangkok</a:t>
            </a:r>
            <a:endParaRPr sz="1050">
              <a:latin typeface="Arial"/>
              <a:cs typeface="Arial"/>
            </a:endParaRPr>
          </a:p>
          <a:p>
            <a:pPr>
              <a:lnSpc>
                <a:spcPct val="100000"/>
              </a:lnSpc>
            </a:pPr>
            <a:endParaRPr sz="1200">
              <a:latin typeface="Arial"/>
              <a:cs typeface="Arial"/>
            </a:endParaRPr>
          </a:p>
          <a:p>
            <a:pPr>
              <a:lnSpc>
                <a:spcPct val="100000"/>
              </a:lnSpc>
              <a:spcBef>
                <a:spcPts val="15"/>
              </a:spcBef>
            </a:pPr>
            <a:endParaRPr sz="1200">
              <a:latin typeface="Arial"/>
              <a:cs typeface="Arial"/>
            </a:endParaRPr>
          </a:p>
          <a:p>
            <a:pPr marR="5080" algn="r">
              <a:lnSpc>
                <a:spcPct val="100000"/>
              </a:lnSpc>
            </a:pPr>
            <a:r>
              <a:rPr sz="1050" b="1">
                <a:latin typeface="Arial"/>
                <a:cs typeface="Arial"/>
              </a:rPr>
              <a:t>Jakarta</a:t>
            </a:r>
            <a:endParaRPr sz="1050">
              <a:latin typeface="Arial"/>
              <a:cs typeface="Arial"/>
            </a:endParaRPr>
          </a:p>
        </p:txBody>
      </p:sp>
      <p:grpSp>
        <p:nvGrpSpPr>
          <p:cNvPr id="79" name="object 79"/>
          <p:cNvGrpSpPr/>
          <p:nvPr/>
        </p:nvGrpSpPr>
        <p:grpSpPr>
          <a:xfrm>
            <a:off x="6797040" y="2919980"/>
            <a:ext cx="1865630" cy="1385570"/>
            <a:chOff x="6797040" y="2919980"/>
            <a:chExt cx="1865630" cy="1385570"/>
          </a:xfrm>
        </p:grpSpPr>
        <p:sp>
          <p:nvSpPr>
            <p:cNvPr id="80" name="object 80"/>
            <p:cNvSpPr/>
            <p:nvPr/>
          </p:nvSpPr>
          <p:spPr>
            <a:xfrm>
              <a:off x="8388096" y="3011423"/>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81" name="object 81"/>
            <p:cNvPicPr/>
            <p:nvPr/>
          </p:nvPicPr>
          <p:blipFill>
            <a:blip r:embed="rId13" cstate="print"/>
            <a:stretch>
              <a:fillRect/>
            </a:stretch>
          </p:blipFill>
          <p:spPr>
            <a:xfrm>
              <a:off x="8430768" y="3029711"/>
              <a:ext cx="182511" cy="198462"/>
            </a:xfrm>
            <a:prstGeom prst="rect">
              <a:avLst/>
            </a:prstGeom>
          </p:spPr>
        </p:pic>
        <p:sp>
          <p:nvSpPr>
            <p:cNvPr id="82" name="object 82"/>
            <p:cNvSpPr/>
            <p:nvPr/>
          </p:nvSpPr>
          <p:spPr>
            <a:xfrm>
              <a:off x="6835136" y="2958080"/>
              <a:ext cx="761365" cy="1341120"/>
            </a:xfrm>
            <a:custGeom>
              <a:avLst/>
              <a:gdLst/>
              <a:ahLst/>
              <a:cxnLst/>
              <a:rect l="l" t="t" r="r" b="b"/>
              <a:pathLst>
                <a:path w="761365" h="1341120">
                  <a:moveTo>
                    <a:pt x="760755" y="1341120"/>
                  </a:moveTo>
                  <a:lnTo>
                    <a:pt x="0" y="0"/>
                  </a:lnTo>
                </a:path>
              </a:pathLst>
            </a:custGeom>
            <a:ln w="12700">
              <a:solidFill>
                <a:srgbClr val="D20509"/>
              </a:solidFill>
            </a:ln>
          </p:spPr>
          <p:txBody>
            <a:bodyPr wrap="square" lIns="0" tIns="0" rIns="0" bIns="0" rtlCol="0"/>
            <a:lstStyle/>
            <a:p>
              <a:endParaRPr/>
            </a:p>
          </p:txBody>
        </p:sp>
        <p:pic>
          <p:nvPicPr>
            <p:cNvPr id="83" name="object 83"/>
            <p:cNvPicPr/>
            <p:nvPr/>
          </p:nvPicPr>
          <p:blipFill>
            <a:blip r:embed="rId20" cstate="print"/>
            <a:stretch>
              <a:fillRect/>
            </a:stretch>
          </p:blipFill>
          <p:spPr>
            <a:xfrm>
              <a:off x="6797040" y="2919980"/>
              <a:ext cx="76200" cy="76200"/>
            </a:xfrm>
            <a:prstGeom prst="rect">
              <a:avLst/>
            </a:prstGeom>
          </p:spPr>
        </p:pic>
      </p:grpSp>
      <p:sp>
        <p:nvSpPr>
          <p:cNvPr id="84" name="object 84"/>
          <p:cNvSpPr txBox="1"/>
          <p:nvPr/>
        </p:nvSpPr>
        <p:spPr>
          <a:xfrm>
            <a:off x="7274449" y="4340697"/>
            <a:ext cx="681355" cy="175048"/>
          </a:xfrm>
          <a:prstGeom prst="rect">
            <a:avLst/>
          </a:prstGeom>
        </p:spPr>
        <p:txBody>
          <a:bodyPr vert="horz" wrap="square" lIns="0" tIns="13335" rIns="0" bIns="0" rtlCol="0">
            <a:spAutoFit/>
          </a:bodyPr>
          <a:lstStyle/>
          <a:p>
            <a:pPr marL="12700">
              <a:lnSpc>
                <a:spcPct val="100000"/>
              </a:lnSpc>
              <a:spcBef>
                <a:spcPts val="105"/>
              </a:spcBef>
            </a:pPr>
            <a:r>
              <a:rPr sz="1050" b="1">
                <a:latin typeface="Arial"/>
                <a:cs typeface="Arial"/>
              </a:rPr>
              <a:t>S</a:t>
            </a:r>
            <a:r>
              <a:rPr sz="1050" b="1" spc="-10">
                <a:latin typeface="Arial"/>
                <a:cs typeface="Arial"/>
              </a:rPr>
              <a:t>i</a:t>
            </a:r>
            <a:r>
              <a:rPr sz="1050" b="1">
                <a:latin typeface="Arial"/>
                <a:cs typeface="Arial"/>
              </a:rPr>
              <a:t>ngap</a:t>
            </a:r>
            <a:r>
              <a:rPr sz="1050" b="1" spc="-10">
                <a:latin typeface="Arial"/>
                <a:cs typeface="Arial"/>
              </a:rPr>
              <a:t>o</a:t>
            </a:r>
            <a:r>
              <a:rPr sz="1050" b="1" spc="-5">
                <a:latin typeface="Arial"/>
                <a:cs typeface="Arial"/>
              </a:rPr>
              <a:t>r</a:t>
            </a:r>
            <a:r>
              <a:rPr sz="1050" b="1">
                <a:latin typeface="Arial"/>
                <a:cs typeface="Arial"/>
              </a:rPr>
              <a:t>e</a:t>
            </a:r>
            <a:endParaRPr sz="1050">
              <a:latin typeface="Arial"/>
              <a:cs typeface="Arial"/>
            </a:endParaRPr>
          </a:p>
        </p:txBody>
      </p:sp>
      <p:grpSp>
        <p:nvGrpSpPr>
          <p:cNvPr id="85" name="object 85"/>
          <p:cNvGrpSpPr/>
          <p:nvPr/>
        </p:nvGrpSpPr>
        <p:grpSpPr>
          <a:xfrm>
            <a:off x="7380731" y="1619758"/>
            <a:ext cx="1172210" cy="2739390"/>
            <a:chOff x="7380731" y="1619758"/>
            <a:chExt cx="1172210" cy="2739390"/>
          </a:xfrm>
        </p:grpSpPr>
        <p:sp>
          <p:nvSpPr>
            <p:cNvPr id="86" name="object 86"/>
            <p:cNvSpPr/>
            <p:nvPr/>
          </p:nvSpPr>
          <p:spPr>
            <a:xfrm>
              <a:off x="7380731" y="4084319"/>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59"/>
                  </a:lnTo>
                  <a:lnTo>
                    <a:pt x="6992" y="180514"/>
                  </a:lnTo>
                  <a:lnTo>
                    <a:pt x="26462" y="218166"/>
                  </a:lnTo>
                  <a:lnTo>
                    <a:pt x="56153" y="247857"/>
                  </a:lnTo>
                  <a:lnTo>
                    <a:pt x="93805" y="267327"/>
                  </a:lnTo>
                  <a:lnTo>
                    <a:pt x="137160" y="274319"/>
                  </a:lnTo>
                  <a:lnTo>
                    <a:pt x="180514" y="267327"/>
                  </a:lnTo>
                  <a:lnTo>
                    <a:pt x="218166" y="247857"/>
                  </a:lnTo>
                  <a:lnTo>
                    <a:pt x="247857" y="218166"/>
                  </a:lnTo>
                  <a:lnTo>
                    <a:pt x="267327" y="180514"/>
                  </a:lnTo>
                  <a:lnTo>
                    <a:pt x="274320" y="137159"/>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87" name="object 87"/>
            <p:cNvPicPr/>
            <p:nvPr/>
          </p:nvPicPr>
          <p:blipFill>
            <a:blip r:embed="rId13" cstate="print"/>
            <a:stretch>
              <a:fillRect/>
            </a:stretch>
          </p:blipFill>
          <p:spPr>
            <a:xfrm>
              <a:off x="7421879" y="4102608"/>
              <a:ext cx="182511" cy="197065"/>
            </a:xfrm>
            <a:prstGeom prst="rect">
              <a:avLst/>
            </a:prstGeom>
          </p:spPr>
        </p:pic>
        <p:sp>
          <p:nvSpPr>
            <p:cNvPr id="88" name="object 88"/>
            <p:cNvSpPr/>
            <p:nvPr/>
          </p:nvSpPr>
          <p:spPr>
            <a:xfrm>
              <a:off x="7635233" y="1626108"/>
              <a:ext cx="911860" cy="456565"/>
            </a:xfrm>
            <a:custGeom>
              <a:avLst/>
              <a:gdLst/>
              <a:ahLst/>
              <a:cxnLst/>
              <a:rect l="l" t="t" r="r" b="b"/>
              <a:pathLst>
                <a:path w="911859" h="456564">
                  <a:moveTo>
                    <a:pt x="911250" y="0"/>
                  </a:moveTo>
                  <a:lnTo>
                    <a:pt x="0" y="456514"/>
                  </a:lnTo>
                </a:path>
              </a:pathLst>
            </a:custGeom>
            <a:ln w="12700">
              <a:solidFill>
                <a:srgbClr val="D20509"/>
              </a:solidFill>
            </a:ln>
          </p:spPr>
          <p:txBody>
            <a:bodyPr wrap="square" lIns="0" tIns="0" rIns="0" bIns="0" rtlCol="0"/>
            <a:lstStyle/>
            <a:p>
              <a:endParaRPr/>
            </a:p>
          </p:txBody>
        </p:sp>
        <p:pic>
          <p:nvPicPr>
            <p:cNvPr id="89" name="object 89"/>
            <p:cNvPicPr/>
            <p:nvPr/>
          </p:nvPicPr>
          <p:blipFill>
            <a:blip r:embed="rId20" cstate="print"/>
            <a:stretch>
              <a:fillRect/>
            </a:stretch>
          </p:blipFill>
          <p:spPr>
            <a:xfrm>
              <a:off x="7597139" y="2044524"/>
              <a:ext cx="76200" cy="76200"/>
            </a:xfrm>
            <a:prstGeom prst="rect">
              <a:avLst/>
            </a:prstGeom>
          </p:spPr>
        </p:pic>
      </p:grpSp>
      <p:sp>
        <p:nvSpPr>
          <p:cNvPr id="90" name="object 90"/>
          <p:cNvSpPr txBox="1"/>
          <p:nvPr/>
        </p:nvSpPr>
        <p:spPr>
          <a:xfrm>
            <a:off x="8288900" y="1768746"/>
            <a:ext cx="487680" cy="175048"/>
          </a:xfrm>
          <a:prstGeom prst="rect">
            <a:avLst/>
          </a:prstGeom>
        </p:spPr>
        <p:txBody>
          <a:bodyPr vert="horz" wrap="square" lIns="0" tIns="13335" rIns="0" bIns="0" rtlCol="0">
            <a:spAutoFit/>
          </a:bodyPr>
          <a:lstStyle/>
          <a:p>
            <a:pPr marL="12700">
              <a:lnSpc>
                <a:spcPct val="100000"/>
              </a:lnSpc>
              <a:spcBef>
                <a:spcPts val="105"/>
              </a:spcBef>
            </a:pPr>
            <a:r>
              <a:rPr sz="1050" b="1" spc="-10">
                <a:latin typeface="Arial"/>
                <a:cs typeface="Arial"/>
              </a:rPr>
              <a:t>G</a:t>
            </a:r>
            <a:r>
              <a:rPr sz="1050" b="1">
                <a:latin typeface="Arial"/>
                <a:cs typeface="Arial"/>
              </a:rPr>
              <a:t>unma</a:t>
            </a:r>
            <a:endParaRPr sz="1050">
              <a:latin typeface="Arial"/>
              <a:cs typeface="Arial"/>
            </a:endParaRPr>
          </a:p>
        </p:txBody>
      </p:sp>
      <p:grpSp>
        <p:nvGrpSpPr>
          <p:cNvPr id="91" name="object 91"/>
          <p:cNvGrpSpPr/>
          <p:nvPr/>
        </p:nvGrpSpPr>
        <p:grpSpPr>
          <a:xfrm>
            <a:off x="7210043" y="1488947"/>
            <a:ext cx="1452880" cy="2727325"/>
            <a:chOff x="7210043" y="1488947"/>
            <a:chExt cx="1452880" cy="2727325"/>
          </a:xfrm>
        </p:grpSpPr>
        <p:sp>
          <p:nvSpPr>
            <p:cNvPr id="92" name="object 92"/>
            <p:cNvSpPr/>
            <p:nvPr/>
          </p:nvSpPr>
          <p:spPr>
            <a:xfrm>
              <a:off x="8388095" y="1488947"/>
              <a:ext cx="274320" cy="274320"/>
            </a:xfrm>
            <a:custGeom>
              <a:avLst/>
              <a:gdLst/>
              <a:ahLst/>
              <a:cxnLst/>
              <a:rect l="l" t="t" r="r" b="b"/>
              <a:pathLst>
                <a:path w="274320" h="274319">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93" name="object 93"/>
            <p:cNvPicPr/>
            <p:nvPr/>
          </p:nvPicPr>
          <p:blipFill>
            <a:blip r:embed="rId15" cstate="print"/>
            <a:stretch>
              <a:fillRect/>
            </a:stretch>
          </p:blipFill>
          <p:spPr>
            <a:xfrm>
              <a:off x="8430768" y="1528572"/>
              <a:ext cx="183138" cy="179831"/>
            </a:xfrm>
            <a:prstGeom prst="rect">
              <a:avLst/>
            </a:prstGeom>
          </p:spPr>
        </p:pic>
        <p:sp>
          <p:nvSpPr>
            <p:cNvPr id="94" name="object 94"/>
            <p:cNvSpPr/>
            <p:nvPr/>
          </p:nvSpPr>
          <p:spPr>
            <a:xfrm>
              <a:off x="7210043" y="3777996"/>
              <a:ext cx="295910" cy="294640"/>
            </a:xfrm>
            <a:custGeom>
              <a:avLst/>
              <a:gdLst/>
              <a:ahLst/>
              <a:cxnLst/>
              <a:rect l="l" t="t" r="r" b="b"/>
              <a:pathLst>
                <a:path w="295909" h="294639">
                  <a:moveTo>
                    <a:pt x="147828" y="0"/>
                  </a:moveTo>
                  <a:lnTo>
                    <a:pt x="101100" y="7498"/>
                  </a:lnTo>
                  <a:lnTo>
                    <a:pt x="60520" y="28376"/>
                  </a:lnTo>
                  <a:lnTo>
                    <a:pt x="28520" y="60213"/>
                  </a:lnTo>
                  <a:lnTo>
                    <a:pt x="7535" y="100583"/>
                  </a:lnTo>
                  <a:lnTo>
                    <a:pt x="0" y="147065"/>
                  </a:lnTo>
                  <a:lnTo>
                    <a:pt x="7535" y="193547"/>
                  </a:lnTo>
                  <a:lnTo>
                    <a:pt x="28520" y="233918"/>
                  </a:lnTo>
                  <a:lnTo>
                    <a:pt x="60520" y="265755"/>
                  </a:lnTo>
                  <a:lnTo>
                    <a:pt x="101100" y="286633"/>
                  </a:lnTo>
                  <a:lnTo>
                    <a:pt x="147828" y="294131"/>
                  </a:lnTo>
                  <a:lnTo>
                    <a:pt x="194555" y="286633"/>
                  </a:lnTo>
                  <a:lnTo>
                    <a:pt x="235135" y="265755"/>
                  </a:lnTo>
                  <a:lnTo>
                    <a:pt x="267135" y="233918"/>
                  </a:lnTo>
                  <a:lnTo>
                    <a:pt x="288120" y="193547"/>
                  </a:lnTo>
                  <a:lnTo>
                    <a:pt x="295656" y="147065"/>
                  </a:lnTo>
                  <a:lnTo>
                    <a:pt x="288120" y="100583"/>
                  </a:lnTo>
                  <a:lnTo>
                    <a:pt x="267135" y="60213"/>
                  </a:lnTo>
                  <a:lnTo>
                    <a:pt x="235135" y="28376"/>
                  </a:lnTo>
                  <a:lnTo>
                    <a:pt x="194555" y="7498"/>
                  </a:lnTo>
                  <a:lnTo>
                    <a:pt x="147828" y="0"/>
                  </a:lnTo>
                  <a:close/>
                </a:path>
              </a:pathLst>
            </a:custGeom>
            <a:solidFill>
              <a:srgbClr val="4B4847"/>
            </a:solidFill>
          </p:spPr>
          <p:txBody>
            <a:bodyPr wrap="square" lIns="0" tIns="0" rIns="0" bIns="0" rtlCol="0"/>
            <a:lstStyle/>
            <a:p>
              <a:endParaRPr/>
            </a:p>
          </p:txBody>
        </p:sp>
        <p:pic>
          <p:nvPicPr>
            <p:cNvPr id="95" name="object 95"/>
            <p:cNvPicPr/>
            <p:nvPr/>
          </p:nvPicPr>
          <p:blipFill>
            <a:blip r:embed="rId9" cstate="print"/>
            <a:stretch>
              <a:fillRect/>
            </a:stretch>
          </p:blipFill>
          <p:spPr>
            <a:xfrm>
              <a:off x="7255763" y="3820668"/>
              <a:ext cx="195624" cy="193547"/>
            </a:xfrm>
            <a:prstGeom prst="rect">
              <a:avLst/>
            </a:prstGeom>
          </p:spPr>
        </p:pic>
        <p:sp>
          <p:nvSpPr>
            <p:cNvPr id="96" name="object 96"/>
            <p:cNvSpPr/>
            <p:nvPr/>
          </p:nvSpPr>
          <p:spPr>
            <a:xfrm>
              <a:off x="7926321" y="3630170"/>
              <a:ext cx="432434" cy="579755"/>
            </a:xfrm>
            <a:custGeom>
              <a:avLst/>
              <a:gdLst/>
              <a:ahLst/>
              <a:cxnLst/>
              <a:rect l="l" t="t" r="r" b="b"/>
              <a:pathLst>
                <a:path w="432434" h="579754">
                  <a:moveTo>
                    <a:pt x="432130" y="579335"/>
                  </a:moveTo>
                  <a:lnTo>
                    <a:pt x="0" y="0"/>
                  </a:lnTo>
                </a:path>
              </a:pathLst>
            </a:custGeom>
            <a:ln w="12700">
              <a:solidFill>
                <a:srgbClr val="D20509"/>
              </a:solidFill>
            </a:ln>
          </p:spPr>
          <p:txBody>
            <a:bodyPr wrap="square" lIns="0" tIns="0" rIns="0" bIns="0" rtlCol="0"/>
            <a:lstStyle/>
            <a:p>
              <a:endParaRPr/>
            </a:p>
          </p:txBody>
        </p:sp>
        <p:pic>
          <p:nvPicPr>
            <p:cNvPr id="97" name="object 97"/>
            <p:cNvPicPr/>
            <p:nvPr/>
          </p:nvPicPr>
          <p:blipFill>
            <a:blip r:embed="rId21" cstate="print"/>
            <a:stretch>
              <a:fillRect/>
            </a:stretch>
          </p:blipFill>
          <p:spPr>
            <a:xfrm>
              <a:off x="7888223" y="3592064"/>
              <a:ext cx="76200" cy="76200"/>
            </a:xfrm>
            <a:prstGeom prst="rect">
              <a:avLst/>
            </a:prstGeom>
          </p:spPr>
        </p:pic>
      </p:grpSp>
      <p:sp>
        <p:nvSpPr>
          <p:cNvPr id="98" name="object 98"/>
          <p:cNvSpPr txBox="1"/>
          <p:nvPr/>
        </p:nvSpPr>
        <p:spPr>
          <a:xfrm>
            <a:off x="8154957" y="4340697"/>
            <a:ext cx="600075" cy="175048"/>
          </a:xfrm>
          <a:prstGeom prst="rect">
            <a:avLst/>
          </a:prstGeom>
        </p:spPr>
        <p:txBody>
          <a:bodyPr vert="horz" wrap="square" lIns="0" tIns="13335" rIns="0" bIns="0" rtlCol="0">
            <a:spAutoFit/>
          </a:bodyPr>
          <a:lstStyle/>
          <a:p>
            <a:pPr marL="12700">
              <a:lnSpc>
                <a:spcPct val="100000"/>
              </a:lnSpc>
              <a:spcBef>
                <a:spcPts val="105"/>
              </a:spcBef>
            </a:pPr>
            <a:r>
              <a:rPr sz="1050" b="1" spc="5">
                <a:latin typeface="Arial"/>
                <a:cs typeface="Arial"/>
              </a:rPr>
              <a:t>B</a:t>
            </a:r>
            <a:r>
              <a:rPr sz="1050" b="1" spc="-5">
                <a:latin typeface="Arial"/>
                <a:cs typeface="Arial"/>
              </a:rPr>
              <a:t>r</a:t>
            </a:r>
            <a:r>
              <a:rPr sz="1050" b="1" spc="-10">
                <a:latin typeface="Arial"/>
                <a:cs typeface="Arial"/>
              </a:rPr>
              <a:t>i</a:t>
            </a:r>
            <a:r>
              <a:rPr sz="1050" b="1">
                <a:latin typeface="Arial"/>
                <a:cs typeface="Arial"/>
              </a:rPr>
              <a:t>sbane</a:t>
            </a:r>
            <a:endParaRPr sz="1050">
              <a:latin typeface="Arial"/>
              <a:cs typeface="Arial"/>
            </a:endParaRPr>
          </a:p>
        </p:txBody>
      </p:sp>
      <p:grpSp>
        <p:nvGrpSpPr>
          <p:cNvPr id="99" name="object 99"/>
          <p:cNvGrpSpPr/>
          <p:nvPr/>
        </p:nvGrpSpPr>
        <p:grpSpPr>
          <a:xfrm>
            <a:off x="0" y="-95250"/>
            <a:ext cx="8590786" cy="4898897"/>
            <a:chOff x="99060" y="8882"/>
            <a:chExt cx="8491727" cy="4794765"/>
          </a:xfrm>
        </p:grpSpPr>
        <p:sp>
          <p:nvSpPr>
            <p:cNvPr id="100" name="object 100"/>
            <p:cNvSpPr/>
            <p:nvPr/>
          </p:nvSpPr>
          <p:spPr>
            <a:xfrm>
              <a:off x="8316467" y="4084319"/>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59"/>
                  </a:lnTo>
                  <a:lnTo>
                    <a:pt x="6992" y="180514"/>
                  </a:lnTo>
                  <a:lnTo>
                    <a:pt x="26462" y="218166"/>
                  </a:lnTo>
                  <a:lnTo>
                    <a:pt x="56153" y="247857"/>
                  </a:lnTo>
                  <a:lnTo>
                    <a:pt x="93805" y="267327"/>
                  </a:lnTo>
                  <a:lnTo>
                    <a:pt x="137160" y="274319"/>
                  </a:lnTo>
                  <a:lnTo>
                    <a:pt x="180514" y="267327"/>
                  </a:lnTo>
                  <a:lnTo>
                    <a:pt x="218166" y="247857"/>
                  </a:lnTo>
                  <a:lnTo>
                    <a:pt x="247857" y="218166"/>
                  </a:lnTo>
                  <a:lnTo>
                    <a:pt x="267327" y="180514"/>
                  </a:lnTo>
                  <a:lnTo>
                    <a:pt x="274320" y="137159"/>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101" name="object 101"/>
            <p:cNvPicPr/>
            <p:nvPr/>
          </p:nvPicPr>
          <p:blipFill>
            <a:blip r:embed="rId13" cstate="print"/>
            <a:stretch>
              <a:fillRect/>
            </a:stretch>
          </p:blipFill>
          <p:spPr>
            <a:xfrm>
              <a:off x="8359140" y="4102607"/>
              <a:ext cx="182517" cy="197065"/>
            </a:xfrm>
            <a:prstGeom prst="rect">
              <a:avLst/>
            </a:prstGeom>
          </p:spPr>
        </p:pic>
        <p:sp>
          <p:nvSpPr>
            <p:cNvPr id="102" name="object 102"/>
            <p:cNvSpPr/>
            <p:nvPr/>
          </p:nvSpPr>
          <p:spPr>
            <a:xfrm>
              <a:off x="8028431" y="3003803"/>
              <a:ext cx="294640" cy="294640"/>
            </a:xfrm>
            <a:custGeom>
              <a:avLst/>
              <a:gdLst/>
              <a:ahLst/>
              <a:cxnLst/>
              <a:rect l="l" t="t" r="r" b="b"/>
              <a:pathLst>
                <a:path w="294640" h="294639">
                  <a:moveTo>
                    <a:pt x="147066" y="0"/>
                  </a:moveTo>
                  <a:lnTo>
                    <a:pt x="100584" y="7498"/>
                  </a:lnTo>
                  <a:lnTo>
                    <a:pt x="60213" y="28376"/>
                  </a:lnTo>
                  <a:lnTo>
                    <a:pt x="28376" y="60213"/>
                  </a:lnTo>
                  <a:lnTo>
                    <a:pt x="7498" y="100584"/>
                  </a:lnTo>
                  <a:lnTo>
                    <a:pt x="0" y="147066"/>
                  </a:lnTo>
                  <a:lnTo>
                    <a:pt x="7498" y="193548"/>
                  </a:lnTo>
                  <a:lnTo>
                    <a:pt x="28376" y="233918"/>
                  </a:lnTo>
                  <a:lnTo>
                    <a:pt x="60213" y="265755"/>
                  </a:lnTo>
                  <a:lnTo>
                    <a:pt x="100584" y="286633"/>
                  </a:lnTo>
                  <a:lnTo>
                    <a:pt x="147066" y="294132"/>
                  </a:lnTo>
                  <a:lnTo>
                    <a:pt x="193548" y="286633"/>
                  </a:lnTo>
                  <a:lnTo>
                    <a:pt x="233918" y="265755"/>
                  </a:lnTo>
                  <a:lnTo>
                    <a:pt x="265755" y="233918"/>
                  </a:lnTo>
                  <a:lnTo>
                    <a:pt x="286633" y="193548"/>
                  </a:lnTo>
                  <a:lnTo>
                    <a:pt x="294132" y="147066"/>
                  </a:lnTo>
                  <a:lnTo>
                    <a:pt x="286633" y="100584"/>
                  </a:lnTo>
                  <a:lnTo>
                    <a:pt x="265755" y="60213"/>
                  </a:lnTo>
                  <a:lnTo>
                    <a:pt x="233918" y="28376"/>
                  </a:lnTo>
                  <a:lnTo>
                    <a:pt x="193548" y="7498"/>
                  </a:lnTo>
                  <a:lnTo>
                    <a:pt x="147066" y="0"/>
                  </a:lnTo>
                  <a:close/>
                </a:path>
              </a:pathLst>
            </a:custGeom>
            <a:solidFill>
              <a:srgbClr val="4B4847"/>
            </a:solidFill>
          </p:spPr>
          <p:txBody>
            <a:bodyPr wrap="square" lIns="0" tIns="0" rIns="0" bIns="0" rtlCol="0"/>
            <a:lstStyle/>
            <a:p>
              <a:endParaRPr/>
            </a:p>
          </p:txBody>
        </p:sp>
        <p:pic>
          <p:nvPicPr>
            <p:cNvPr id="103" name="object 103"/>
            <p:cNvPicPr/>
            <p:nvPr/>
          </p:nvPicPr>
          <p:blipFill>
            <a:blip r:embed="rId22" cstate="print"/>
            <a:stretch>
              <a:fillRect/>
            </a:stretch>
          </p:blipFill>
          <p:spPr>
            <a:xfrm>
              <a:off x="8083295" y="3061728"/>
              <a:ext cx="192023" cy="193535"/>
            </a:xfrm>
            <a:prstGeom prst="rect">
              <a:avLst/>
            </a:prstGeom>
          </p:spPr>
        </p:pic>
        <p:pic>
          <p:nvPicPr>
            <p:cNvPr id="104" name="object 104"/>
            <p:cNvPicPr/>
            <p:nvPr/>
          </p:nvPicPr>
          <p:blipFill>
            <a:blip r:embed="rId10" cstate="print"/>
            <a:stretch>
              <a:fillRect/>
            </a:stretch>
          </p:blipFill>
          <p:spPr>
            <a:xfrm>
              <a:off x="8083295" y="3052572"/>
              <a:ext cx="214882" cy="193547"/>
            </a:xfrm>
            <a:prstGeom prst="rect">
              <a:avLst/>
            </a:prstGeom>
          </p:spPr>
        </p:pic>
        <p:sp>
          <p:nvSpPr>
            <p:cNvPr id="105" name="object 105"/>
            <p:cNvSpPr/>
            <p:nvPr/>
          </p:nvSpPr>
          <p:spPr>
            <a:xfrm>
              <a:off x="6594348" y="3450336"/>
              <a:ext cx="274320" cy="274320"/>
            </a:xfrm>
            <a:custGeom>
              <a:avLst/>
              <a:gdLst/>
              <a:ahLst/>
              <a:cxnLst/>
              <a:rect l="l" t="t" r="r" b="b"/>
              <a:pathLst>
                <a:path w="274320" h="274320">
                  <a:moveTo>
                    <a:pt x="137160" y="0"/>
                  </a:moveTo>
                  <a:lnTo>
                    <a:pt x="93805" y="6992"/>
                  </a:lnTo>
                  <a:lnTo>
                    <a:pt x="56153" y="26462"/>
                  </a:lnTo>
                  <a:lnTo>
                    <a:pt x="26462" y="56153"/>
                  </a:lnTo>
                  <a:lnTo>
                    <a:pt x="6992" y="93805"/>
                  </a:lnTo>
                  <a:lnTo>
                    <a:pt x="0" y="137159"/>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59"/>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106" name="object 106"/>
            <p:cNvPicPr/>
            <p:nvPr/>
          </p:nvPicPr>
          <p:blipFill>
            <a:blip r:embed="rId13" cstate="print"/>
            <a:stretch>
              <a:fillRect/>
            </a:stretch>
          </p:blipFill>
          <p:spPr>
            <a:xfrm>
              <a:off x="6637020" y="3468623"/>
              <a:ext cx="182511" cy="198462"/>
            </a:xfrm>
            <a:prstGeom prst="rect">
              <a:avLst/>
            </a:prstGeom>
          </p:spPr>
        </p:pic>
        <p:sp>
          <p:nvSpPr>
            <p:cNvPr id="107" name="object 107"/>
            <p:cNvSpPr/>
            <p:nvPr/>
          </p:nvSpPr>
          <p:spPr>
            <a:xfrm>
              <a:off x="7595616" y="2499359"/>
              <a:ext cx="274320" cy="274320"/>
            </a:xfrm>
            <a:custGeom>
              <a:avLst/>
              <a:gdLst/>
              <a:ahLst/>
              <a:cxnLst/>
              <a:rect l="l" t="t" r="r" b="b"/>
              <a:pathLst>
                <a:path w="274320" h="274319">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108" name="object 108"/>
            <p:cNvPicPr/>
            <p:nvPr/>
          </p:nvPicPr>
          <p:blipFill>
            <a:blip r:embed="rId13" cstate="print"/>
            <a:stretch>
              <a:fillRect/>
            </a:stretch>
          </p:blipFill>
          <p:spPr>
            <a:xfrm>
              <a:off x="7638288" y="2517647"/>
              <a:ext cx="182511" cy="198462"/>
            </a:xfrm>
            <a:prstGeom prst="rect">
              <a:avLst/>
            </a:prstGeom>
          </p:spPr>
        </p:pic>
        <p:sp>
          <p:nvSpPr>
            <p:cNvPr id="109" name="object 109"/>
            <p:cNvSpPr/>
            <p:nvPr/>
          </p:nvSpPr>
          <p:spPr>
            <a:xfrm>
              <a:off x="99060" y="8882"/>
              <a:ext cx="2313940" cy="4794765"/>
            </a:xfrm>
            <a:custGeom>
              <a:avLst/>
              <a:gdLst/>
              <a:ahLst/>
              <a:cxnLst/>
              <a:rect l="l" t="t" r="r" b="b"/>
              <a:pathLst>
                <a:path w="2313940" h="4701540">
                  <a:moveTo>
                    <a:pt x="1699958" y="0"/>
                  </a:moveTo>
                  <a:lnTo>
                    <a:pt x="0" y="0"/>
                  </a:lnTo>
                  <a:lnTo>
                    <a:pt x="0" y="4701540"/>
                  </a:lnTo>
                  <a:lnTo>
                    <a:pt x="2313432" y="4701540"/>
                  </a:lnTo>
                  <a:lnTo>
                    <a:pt x="1699958" y="0"/>
                  </a:lnTo>
                  <a:close/>
                </a:path>
              </a:pathLst>
            </a:custGeom>
            <a:solidFill>
              <a:srgbClr val="005463">
                <a:alpha val="79998"/>
              </a:srgbClr>
            </a:solidFill>
          </p:spPr>
          <p:txBody>
            <a:bodyPr wrap="square" lIns="0" tIns="0" rIns="0" bIns="0" rtlCol="0"/>
            <a:lstStyle/>
            <a:p>
              <a:endParaRPr/>
            </a:p>
          </p:txBody>
        </p:sp>
      </p:grpSp>
      <p:sp>
        <p:nvSpPr>
          <p:cNvPr id="110" name="object 110"/>
          <p:cNvSpPr txBox="1"/>
          <p:nvPr/>
        </p:nvSpPr>
        <p:spPr>
          <a:xfrm>
            <a:off x="188003" y="21216"/>
            <a:ext cx="1629410" cy="2179443"/>
          </a:xfrm>
          <a:prstGeom prst="rect">
            <a:avLst/>
          </a:prstGeom>
        </p:spPr>
        <p:txBody>
          <a:bodyPr vert="horz" wrap="square" lIns="0" tIns="24765" rIns="0" bIns="0" rtlCol="0">
            <a:spAutoFit/>
          </a:bodyPr>
          <a:lstStyle/>
          <a:p>
            <a:pPr marL="12700" marR="5080">
              <a:lnSpc>
                <a:spcPts val="4190"/>
              </a:lnSpc>
              <a:spcBef>
                <a:spcPts val="195"/>
              </a:spcBef>
            </a:pPr>
            <a:r>
              <a:rPr lang="en-US" sz="3500" b="1" spc="-10" err="1">
                <a:solidFill>
                  <a:srgbClr val="FFFFFF"/>
                </a:solidFill>
                <a:latin typeface="Arial MT"/>
                <a:cs typeface="Arial"/>
              </a:rPr>
              <a:t>Hệ</a:t>
            </a:r>
            <a:r>
              <a:rPr lang="en-US" sz="3500" b="1" spc="-10">
                <a:solidFill>
                  <a:srgbClr val="FFFFFF"/>
                </a:solidFill>
                <a:latin typeface="Arial MT"/>
                <a:cs typeface="Arial"/>
              </a:rPr>
              <a:t> </a:t>
            </a:r>
            <a:r>
              <a:rPr lang="en-US" sz="3500" b="1" spc="-10" err="1">
                <a:solidFill>
                  <a:srgbClr val="FFFFFF"/>
                </a:solidFill>
                <a:latin typeface="Arial MT"/>
                <a:cs typeface="Arial"/>
              </a:rPr>
              <a:t>Thống</a:t>
            </a:r>
            <a:r>
              <a:rPr lang="en-US" sz="3500" b="1" spc="-10">
                <a:solidFill>
                  <a:srgbClr val="FFFFFF"/>
                </a:solidFill>
                <a:latin typeface="Arial MT"/>
                <a:cs typeface="Arial"/>
              </a:rPr>
              <a:t> </a:t>
            </a:r>
            <a:r>
              <a:rPr lang="en-US" sz="3500" b="1" spc="-10" err="1">
                <a:solidFill>
                  <a:srgbClr val="FFFFFF"/>
                </a:solidFill>
                <a:latin typeface="Arial MT"/>
                <a:cs typeface="Arial"/>
              </a:rPr>
              <a:t>Điều</a:t>
            </a:r>
            <a:r>
              <a:rPr lang="en-US" sz="3500" b="1" spc="-10">
                <a:solidFill>
                  <a:srgbClr val="FFFFFF"/>
                </a:solidFill>
                <a:latin typeface="Arial MT"/>
                <a:cs typeface="Arial"/>
              </a:rPr>
              <a:t> </a:t>
            </a:r>
            <a:r>
              <a:rPr lang="en-US" sz="3500" b="1" spc="-10" err="1">
                <a:solidFill>
                  <a:srgbClr val="FFFFFF"/>
                </a:solidFill>
                <a:latin typeface="Arial MT"/>
                <a:cs typeface="Arial"/>
              </a:rPr>
              <a:t>Hành</a:t>
            </a:r>
            <a:r>
              <a:rPr lang="en-US" sz="3500" b="1" spc="-10">
                <a:solidFill>
                  <a:srgbClr val="FFFFFF"/>
                </a:solidFill>
                <a:latin typeface="Arial MT"/>
                <a:cs typeface="Arial"/>
              </a:rPr>
              <a:t> </a:t>
            </a:r>
            <a:endParaRPr sz="3500">
              <a:latin typeface="Arial MT"/>
              <a:cs typeface="Arial"/>
            </a:endParaRPr>
          </a:p>
        </p:txBody>
      </p:sp>
      <p:grpSp>
        <p:nvGrpSpPr>
          <p:cNvPr id="111" name="object 111"/>
          <p:cNvGrpSpPr/>
          <p:nvPr/>
        </p:nvGrpSpPr>
        <p:grpSpPr>
          <a:xfrm>
            <a:off x="7138416" y="1016253"/>
            <a:ext cx="1049020" cy="1239520"/>
            <a:chOff x="7138416" y="1016253"/>
            <a:chExt cx="1049020" cy="1239520"/>
          </a:xfrm>
        </p:grpSpPr>
        <p:sp>
          <p:nvSpPr>
            <p:cNvPr id="112" name="object 112"/>
            <p:cNvSpPr/>
            <p:nvPr/>
          </p:nvSpPr>
          <p:spPr>
            <a:xfrm>
              <a:off x="7176511" y="1022603"/>
              <a:ext cx="1004569" cy="1195070"/>
            </a:xfrm>
            <a:custGeom>
              <a:avLst/>
              <a:gdLst/>
              <a:ahLst/>
              <a:cxnLst/>
              <a:rect l="l" t="t" r="r" b="b"/>
              <a:pathLst>
                <a:path w="1004570" h="1195070">
                  <a:moveTo>
                    <a:pt x="1004163" y="0"/>
                  </a:moveTo>
                  <a:lnTo>
                    <a:pt x="0" y="1194981"/>
                  </a:lnTo>
                </a:path>
              </a:pathLst>
            </a:custGeom>
            <a:ln w="12700">
              <a:solidFill>
                <a:srgbClr val="D20509"/>
              </a:solidFill>
            </a:ln>
          </p:spPr>
          <p:txBody>
            <a:bodyPr wrap="square" lIns="0" tIns="0" rIns="0" bIns="0" rtlCol="0"/>
            <a:lstStyle/>
            <a:p>
              <a:endParaRPr/>
            </a:p>
          </p:txBody>
        </p:sp>
        <p:pic>
          <p:nvPicPr>
            <p:cNvPr id="113" name="object 113"/>
            <p:cNvPicPr/>
            <p:nvPr/>
          </p:nvPicPr>
          <p:blipFill>
            <a:blip r:embed="rId12" cstate="print"/>
            <a:stretch>
              <a:fillRect/>
            </a:stretch>
          </p:blipFill>
          <p:spPr>
            <a:xfrm>
              <a:off x="7138416" y="2179488"/>
              <a:ext cx="76200" cy="76200"/>
            </a:xfrm>
            <a:prstGeom prst="rect">
              <a:avLst/>
            </a:prstGeom>
          </p:spPr>
        </p:pic>
      </p:grpSp>
      <p:grpSp>
        <p:nvGrpSpPr>
          <p:cNvPr id="19" name="Group 18">
            <a:extLst>
              <a:ext uri="{FF2B5EF4-FFF2-40B4-BE49-F238E27FC236}">
                <a16:creationId xmlns:a16="http://schemas.microsoft.com/office/drawing/2014/main" id="{11A55DC6-FC50-C1E9-E077-341C11F31997}"/>
              </a:ext>
            </a:extLst>
          </p:cNvPr>
          <p:cNvGrpSpPr/>
          <p:nvPr/>
        </p:nvGrpSpPr>
        <p:grpSpPr>
          <a:xfrm>
            <a:off x="8154957" y="771512"/>
            <a:ext cx="946655" cy="274320"/>
            <a:chOff x="7921785" y="453641"/>
            <a:chExt cx="946655" cy="274320"/>
          </a:xfrm>
        </p:grpSpPr>
        <p:sp>
          <p:nvSpPr>
            <p:cNvPr id="114" name="object 114"/>
            <p:cNvSpPr txBox="1"/>
            <p:nvPr/>
          </p:nvSpPr>
          <p:spPr>
            <a:xfrm>
              <a:off x="8238520" y="493947"/>
              <a:ext cx="629920" cy="175048"/>
            </a:xfrm>
            <a:prstGeom prst="rect">
              <a:avLst/>
            </a:prstGeom>
          </p:spPr>
          <p:txBody>
            <a:bodyPr vert="horz" wrap="square" lIns="0" tIns="13335" rIns="0" bIns="0" rtlCol="0">
              <a:spAutoFit/>
            </a:bodyPr>
            <a:lstStyle/>
            <a:p>
              <a:pPr marL="12700">
                <a:lnSpc>
                  <a:spcPct val="100000"/>
                </a:lnSpc>
                <a:spcBef>
                  <a:spcPts val="105"/>
                </a:spcBef>
              </a:pPr>
              <a:r>
                <a:rPr sz="1050" b="1">
                  <a:latin typeface="Arial"/>
                  <a:cs typeface="Arial"/>
                </a:rPr>
                <a:t>Shang</a:t>
              </a:r>
              <a:r>
                <a:rPr sz="1050" b="1" spc="-10">
                  <a:latin typeface="Arial"/>
                  <a:cs typeface="Arial"/>
                </a:rPr>
                <a:t>h</a:t>
              </a:r>
              <a:r>
                <a:rPr sz="1050" b="1">
                  <a:latin typeface="Arial"/>
                  <a:cs typeface="Arial"/>
                </a:rPr>
                <a:t>ai</a:t>
              </a:r>
              <a:endParaRPr sz="1050">
                <a:latin typeface="Arial"/>
                <a:cs typeface="Arial"/>
              </a:endParaRPr>
            </a:p>
          </p:txBody>
        </p:sp>
        <p:grpSp>
          <p:nvGrpSpPr>
            <p:cNvPr id="15" name="Group 14">
              <a:extLst>
                <a:ext uri="{FF2B5EF4-FFF2-40B4-BE49-F238E27FC236}">
                  <a16:creationId xmlns:a16="http://schemas.microsoft.com/office/drawing/2014/main" id="{57453A42-4C5F-D882-DC44-9C9055BC6C20}"/>
                </a:ext>
              </a:extLst>
            </p:cNvPr>
            <p:cNvGrpSpPr/>
            <p:nvPr/>
          </p:nvGrpSpPr>
          <p:grpSpPr>
            <a:xfrm>
              <a:off x="7921785" y="453641"/>
              <a:ext cx="274320" cy="274320"/>
              <a:chOff x="7921785" y="453641"/>
              <a:chExt cx="274320" cy="274320"/>
            </a:xfrm>
          </p:grpSpPr>
          <p:sp>
            <p:nvSpPr>
              <p:cNvPr id="116" name="object 116"/>
              <p:cNvSpPr/>
              <p:nvPr/>
            </p:nvSpPr>
            <p:spPr>
              <a:xfrm>
                <a:off x="7921785" y="453641"/>
                <a:ext cx="274320" cy="274320"/>
              </a:xfrm>
              <a:custGeom>
                <a:avLst/>
                <a:gdLst/>
                <a:ahLst/>
                <a:cxnLst/>
                <a:rect l="l" t="t" r="r" b="b"/>
                <a:pathLst>
                  <a:path w="274320" h="274319">
                    <a:moveTo>
                      <a:pt x="137160" y="0"/>
                    </a:moveTo>
                    <a:lnTo>
                      <a:pt x="93805" y="6992"/>
                    </a:lnTo>
                    <a:lnTo>
                      <a:pt x="56153" y="26462"/>
                    </a:lnTo>
                    <a:lnTo>
                      <a:pt x="26462" y="56153"/>
                    </a:lnTo>
                    <a:lnTo>
                      <a:pt x="6992" y="93805"/>
                    </a:lnTo>
                    <a:lnTo>
                      <a:pt x="0" y="137160"/>
                    </a:lnTo>
                    <a:lnTo>
                      <a:pt x="6992" y="180514"/>
                    </a:lnTo>
                    <a:lnTo>
                      <a:pt x="26462" y="218166"/>
                    </a:lnTo>
                    <a:lnTo>
                      <a:pt x="56153" y="247857"/>
                    </a:lnTo>
                    <a:lnTo>
                      <a:pt x="93805" y="267327"/>
                    </a:lnTo>
                    <a:lnTo>
                      <a:pt x="137160" y="274320"/>
                    </a:lnTo>
                    <a:lnTo>
                      <a:pt x="180514" y="267327"/>
                    </a:lnTo>
                    <a:lnTo>
                      <a:pt x="218166" y="247857"/>
                    </a:lnTo>
                    <a:lnTo>
                      <a:pt x="247857" y="218166"/>
                    </a:lnTo>
                    <a:lnTo>
                      <a:pt x="267327" y="180514"/>
                    </a:lnTo>
                    <a:lnTo>
                      <a:pt x="274320" y="137160"/>
                    </a:lnTo>
                    <a:lnTo>
                      <a:pt x="267327" y="93805"/>
                    </a:lnTo>
                    <a:lnTo>
                      <a:pt x="247857" y="56153"/>
                    </a:lnTo>
                    <a:lnTo>
                      <a:pt x="218166" y="26462"/>
                    </a:lnTo>
                    <a:lnTo>
                      <a:pt x="180514" y="6992"/>
                    </a:lnTo>
                    <a:lnTo>
                      <a:pt x="137160" y="0"/>
                    </a:lnTo>
                    <a:close/>
                  </a:path>
                </a:pathLst>
              </a:custGeom>
              <a:solidFill>
                <a:srgbClr val="4B4847"/>
              </a:solidFill>
            </p:spPr>
            <p:txBody>
              <a:bodyPr wrap="square" lIns="0" tIns="0" rIns="0" bIns="0" rtlCol="0"/>
              <a:lstStyle/>
              <a:p>
                <a:endParaRPr/>
              </a:p>
            </p:txBody>
          </p:sp>
          <p:pic>
            <p:nvPicPr>
              <p:cNvPr id="117" name="object 117"/>
              <p:cNvPicPr/>
              <p:nvPr/>
            </p:nvPicPr>
            <p:blipFill>
              <a:blip r:embed="rId13" cstate="print"/>
              <a:stretch>
                <a:fillRect/>
              </a:stretch>
            </p:blipFill>
            <p:spPr>
              <a:xfrm>
                <a:off x="7964458" y="471930"/>
                <a:ext cx="182517" cy="197065"/>
              </a:xfrm>
              <a:prstGeom prst="rect">
                <a:avLst/>
              </a:prstGeom>
            </p:spPr>
          </p:pic>
        </p:grpSp>
      </p:grpSp>
      <p:sp>
        <p:nvSpPr>
          <p:cNvPr id="123" name="object 123"/>
          <p:cNvSpPr txBox="1"/>
          <p:nvPr/>
        </p:nvSpPr>
        <p:spPr>
          <a:xfrm>
            <a:off x="7104558" y="52677"/>
            <a:ext cx="1283428" cy="215444"/>
          </a:xfrm>
          <a:prstGeom prst="rect">
            <a:avLst/>
          </a:prstGeom>
        </p:spPr>
        <p:txBody>
          <a:bodyPr vert="horz" wrap="square" lIns="0" tIns="53340" rIns="0" bIns="0" rtlCol="0">
            <a:spAutoFit/>
          </a:bodyPr>
          <a:lstStyle/>
          <a:p>
            <a:pPr marL="12700">
              <a:lnSpc>
                <a:spcPct val="100000"/>
              </a:lnSpc>
              <a:spcBef>
                <a:spcPts val="420"/>
              </a:spcBef>
            </a:pPr>
            <a:r>
              <a:rPr lang="en-US" sz="1050" b="1">
                <a:latin typeface="Arial" panose="020B0604020202020204" pitchFamily="34" charset="0"/>
                <a:cs typeface="Arial" panose="020B0604020202020204" pitchFamily="34" charset="0"/>
              </a:rPr>
              <a:t>Khu vực bán hàng</a:t>
            </a:r>
            <a:endParaRPr sz="1050" b="1">
              <a:latin typeface="Arial" panose="020B0604020202020204" pitchFamily="34" charset="0"/>
              <a:cs typeface="Arial" panose="020B0604020202020204" pitchFamily="34" charset="0"/>
            </a:endParaRPr>
          </a:p>
        </p:txBody>
      </p:sp>
      <p:sp>
        <p:nvSpPr>
          <p:cNvPr id="127" name="object 127"/>
          <p:cNvSpPr/>
          <p:nvPr/>
        </p:nvSpPr>
        <p:spPr>
          <a:xfrm>
            <a:off x="3348990" y="4825745"/>
            <a:ext cx="5392420" cy="266700"/>
          </a:xfrm>
          <a:custGeom>
            <a:avLst/>
            <a:gdLst/>
            <a:ahLst/>
            <a:cxnLst/>
            <a:rect l="l" t="t" r="r" b="b"/>
            <a:pathLst>
              <a:path w="5392420" h="266700">
                <a:moveTo>
                  <a:pt x="5391912" y="0"/>
                </a:moveTo>
                <a:lnTo>
                  <a:pt x="0" y="0"/>
                </a:lnTo>
                <a:lnTo>
                  <a:pt x="0" y="266699"/>
                </a:lnTo>
                <a:lnTo>
                  <a:pt x="5391912" y="266699"/>
                </a:lnTo>
                <a:lnTo>
                  <a:pt x="5391912" y="0"/>
                </a:lnTo>
                <a:close/>
              </a:path>
            </a:pathLst>
          </a:custGeom>
          <a:solidFill>
            <a:srgbClr val="FFFFFF"/>
          </a:solidFill>
        </p:spPr>
        <p:txBody>
          <a:bodyPr wrap="square" lIns="0" tIns="0" rIns="0" bIns="0" rtlCol="0"/>
          <a:lstStyle/>
          <a:p>
            <a:endParaRPr/>
          </a:p>
        </p:txBody>
      </p:sp>
      <p:sp>
        <p:nvSpPr>
          <p:cNvPr id="128" name="object 110">
            <a:extLst>
              <a:ext uri="{FF2B5EF4-FFF2-40B4-BE49-F238E27FC236}">
                <a16:creationId xmlns:a16="http://schemas.microsoft.com/office/drawing/2014/main" id="{BF98AC1C-7F75-9A49-5B8B-1657291BE832}"/>
              </a:ext>
            </a:extLst>
          </p:cNvPr>
          <p:cNvSpPr txBox="1"/>
          <p:nvPr/>
        </p:nvSpPr>
        <p:spPr>
          <a:xfrm>
            <a:off x="276769" y="2451293"/>
            <a:ext cx="1629410" cy="1352999"/>
          </a:xfrm>
          <a:prstGeom prst="rect">
            <a:avLst/>
          </a:prstGeom>
        </p:spPr>
        <p:txBody>
          <a:bodyPr vert="horz" wrap="square" lIns="0" tIns="24765" rIns="0" bIns="0" rtlCol="0">
            <a:spAutoFit/>
          </a:bodyPr>
          <a:lstStyle/>
          <a:p>
            <a:pPr marL="12700" marR="5080">
              <a:lnSpc>
                <a:spcPct val="150000"/>
              </a:lnSpc>
              <a:spcBef>
                <a:spcPts val="195"/>
              </a:spcBef>
            </a:pPr>
            <a:r>
              <a:rPr lang="en-US" sz="2000" b="1" spc="-10" err="1">
                <a:solidFill>
                  <a:srgbClr val="FFFFFF"/>
                </a:solidFill>
                <a:latin typeface="Arial"/>
                <a:cs typeface="Arial"/>
              </a:rPr>
              <a:t>Kinh</a:t>
            </a:r>
            <a:r>
              <a:rPr lang="en-US" sz="2000" b="1" spc="-10">
                <a:solidFill>
                  <a:srgbClr val="FFFFFF"/>
                </a:solidFill>
                <a:latin typeface="Arial"/>
                <a:cs typeface="Arial"/>
              </a:rPr>
              <a:t> </a:t>
            </a:r>
            <a:r>
              <a:rPr lang="en-US" sz="2000" b="1" spc="-10" err="1">
                <a:solidFill>
                  <a:srgbClr val="FFFFFF"/>
                </a:solidFill>
                <a:latin typeface="Arial"/>
                <a:cs typeface="Arial"/>
              </a:rPr>
              <a:t>Doanh</a:t>
            </a:r>
            <a:r>
              <a:rPr lang="en-US" sz="2000" b="1" spc="-10">
                <a:solidFill>
                  <a:srgbClr val="FFFFFF"/>
                </a:solidFill>
                <a:latin typeface="Arial"/>
                <a:cs typeface="Arial"/>
              </a:rPr>
              <a:t> Quốc </a:t>
            </a:r>
            <a:r>
              <a:rPr lang="en-US" sz="2000" b="1" spc="-10" err="1">
                <a:solidFill>
                  <a:srgbClr val="FFFFFF"/>
                </a:solidFill>
                <a:latin typeface="Arial"/>
                <a:cs typeface="Arial"/>
              </a:rPr>
              <a:t>Tế</a:t>
            </a:r>
            <a:r>
              <a:rPr lang="en-US" sz="2000" b="1" spc="-10">
                <a:solidFill>
                  <a:srgbClr val="FFFFFF"/>
                </a:solidFill>
                <a:latin typeface="Arial"/>
                <a:cs typeface="Arial"/>
              </a:rPr>
              <a:t> </a:t>
            </a:r>
            <a:r>
              <a:rPr lang="en-US" sz="2000" b="1" spc="-10" err="1">
                <a:solidFill>
                  <a:srgbClr val="FFFFFF"/>
                </a:solidFill>
                <a:latin typeface="Arial"/>
                <a:cs typeface="Arial"/>
              </a:rPr>
              <a:t>Từ</a:t>
            </a:r>
            <a:r>
              <a:rPr lang="en-US" sz="2000" b="1" spc="-10">
                <a:solidFill>
                  <a:srgbClr val="FFFFFF"/>
                </a:solidFill>
                <a:latin typeface="Arial"/>
                <a:cs typeface="Arial"/>
              </a:rPr>
              <a:t> </a:t>
            </a:r>
            <a:r>
              <a:rPr lang="en-US" sz="2000" b="1" spc="-10" err="1">
                <a:solidFill>
                  <a:srgbClr val="FFFFFF"/>
                </a:solidFill>
                <a:latin typeface="Arial"/>
                <a:cs typeface="Arial"/>
              </a:rPr>
              <a:t>Nhật</a:t>
            </a:r>
            <a:r>
              <a:rPr lang="en-US" sz="2000" b="1" spc="-10">
                <a:solidFill>
                  <a:srgbClr val="FFFFFF"/>
                </a:solidFill>
                <a:latin typeface="Arial"/>
                <a:cs typeface="Arial"/>
              </a:rPr>
              <a:t> </a:t>
            </a:r>
            <a:r>
              <a:rPr lang="en-US" sz="2000" b="1" spc="-10" err="1">
                <a:solidFill>
                  <a:srgbClr val="FFFFFF"/>
                </a:solidFill>
                <a:latin typeface="Arial"/>
                <a:cs typeface="Arial"/>
              </a:rPr>
              <a:t>Bản</a:t>
            </a:r>
            <a:endParaRPr sz="2000">
              <a:latin typeface="Arial"/>
              <a:cs typeface="Arial"/>
            </a:endParaRPr>
          </a:p>
        </p:txBody>
      </p:sp>
      <p:pic>
        <p:nvPicPr>
          <p:cNvPr id="4" name="slide 7">
            <a:hlinkClick r:id="" action="ppaction://media"/>
            <a:extLst>
              <a:ext uri="{FF2B5EF4-FFF2-40B4-BE49-F238E27FC236}">
                <a16:creationId xmlns:a16="http://schemas.microsoft.com/office/drawing/2014/main" id="{FC7C1520-7503-83DE-6976-E07317A298D2}"/>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8708570" y="78248"/>
            <a:ext cx="338038" cy="338038"/>
          </a:xfrm>
          <a:prstGeom prst="rect">
            <a:avLst/>
          </a:prstGeom>
        </p:spPr>
      </p:pic>
      <p:sp>
        <p:nvSpPr>
          <p:cNvPr id="118" name="Oval 117">
            <a:extLst>
              <a:ext uri="{FF2B5EF4-FFF2-40B4-BE49-F238E27FC236}">
                <a16:creationId xmlns:a16="http://schemas.microsoft.com/office/drawing/2014/main" id="{ADF20883-24B9-240E-5967-77B3C6D5559D}"/>
              </a:ext>
            </a:extLst>
          </p:cNvPr>
          <p:cNvSpPr/>
          <p:nvPr/>
        </p:nvSpPr>
        <p:spPr>
          <a:xfrm>
            <a:off x="6783640" y="53568"/>
            <a:ext cx="269351" cy="269351"/>
          </a:xfrm>
          <a:prstGeom prst="ellipse">
            <a:avLst/>
          </a:prstGeom>
          <a:solidFill>
            <a:srgbClr val="EF8B00"/>
          </a:solidFill>
        </p:spPr>
        <p:txBody>
          <a:bodyPr wrap="square" lIns="0" tIns="0" rIns="0" bIns="0" rtlCol="0"/>
          <a:lstStyle/>
          <a:p>
            <a:endParaRPr lang="en-US">
              <a:solidFill>
                <a:schemeClr val="tx1"/>
              </a:solidFill>
            </a:endParaRPr>
          </a:p>
        </p:txBody>
      </p:sp>
      <p:sp>
        <p:nvSpPr>
          <p:cNvPr id="23" name="Slide Number Placeholder 22">
            <a:extLst>
              <a:ext uri="{FF2B5EF4-FFF2-40B4-BE49-F238E27FC236}">
                <a16:creationId xmlns:a16="http://schemas.microsoft.com/office/drawing/2014/main" id="{3BCF50D8-E2B8-C19A-D01D-68DF192BE2AA}"/>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12</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3124" y="99014"/>
            <a:ext cx="8678704" cy="351378"/>
          </a:xfrm>
          <a:prstGeom prst="rect">
            <a:avLst/>
          </a:prstGeom>
        </p:spPr>
        <p:txBody>
          <a:bodyPr vert="horz" wrap="square" lIns="0" tIns="12700" rIns="0" bIns="0" rtlCol="0">
            <a:spAutoFit/>
          </a:bodyPr>
          <a:lstStyle/>
          <a:p>
            <a:pPr marL="12700" algn="ctr">
              <a:lnSpc>
                <a:spcPct val="100000"/>
              </a:lnSpc>
              <a:spcBef>
                <a:spcPts val="100"/>
              </a:spcBef>
            </a:pPr>
            <a:r>
              <a:rPr lang="en-US" sz="2200" b="1" spc="-5">
                <a:cs typeface="Arial" panose="020B0604020202020204" pitchFamily="34" charset="0"/>
              </a:rPr>
              <a:t>ĐỘI NGŨ LÃNH ĐẠO TẠI HEAD-OFFICE NHẬT BẢN</a:t>
            </a:r>
            <a:endParaRPr sz="2200" b="1" spc="-40">
              <a:cs typeface="Arial" panose="020B0604020202020204" pitchFamily="34" charset="0"/>
            </a:endParaRPr>
          </a:p>
        </p:txBody>
      </p:sp>
      <p:sp>
        <p:nvSpPr>
          <p:cNvPr id="8" name="object 8"/>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13</a:t>
            </a:fld>
            <a:endParaRPr/>
          </a:p>
        </p:txBody>
      </p:sp>
      <p:pic>
        <p:nvPicPr>
          <p:cNvPr id="9" name="slide 8">
            <a:hlinkClick r:id="" action="ppaction://media"/>
            <a:extLst>
              <a:ext uri="{FF2B5EF4-FFF2-40B4-BE49-F238E27FC236}">
                <a16:creationId xmlns:a16="http://schemas.microsoft.com/office/drawing/2014/main" id="{CA4A1E18-C8BE-EA8F-63FD-D4DA798D95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5565" y="103848"/>
            <a:ext cx="381000" cy="381000"/>
          </a:xfrm>
          <a:prstGeom prst="rect">
            <a:avLst/>
          </a:prstGeom>
        </p:spPr>
      </p:pic>
      <p:pic>
        <p:nvPicPr>
          <p:cNvPr id="4" name="Picture 3">
            <a:extLst>
              <a:ext uri="{FF2B5EF4-FFF2-40B4-BE49-F238E27FC236}">
                <a16:creationId xmlns:a16="http://schemas.microsoft.com/office/drawing/2014/main" id="{2DD1589B-2ED3-9E9C-1D36-0449BD933044}"/>
              </a:ext>
            </a:extLst>
          </p:cNvPr>
          <p:cNvPicPr>
            <a:picLocks noChangeAspect="1"/>
          </p:cNvPicPr>
          <p:nvPr/>
        </p:nvPicPr>
        <p:blipFill>
          <a:blip r:embed="rId6"/>
          <a:stretch>
            <a:fillRect/>
          </a:stretch>
        </p:blipFill>
        <p:spPr>
          <a:xfrm>
            <a:off x="0" y="484848"/>
            <a:ext cx="9144000" cy="404819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106709"/>
            <a:ext cx="9144000" cy="628377"/>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panose="020B0604020202020204" pitchFamily="34" charset="0"/>
                <a:cs typeface="Arial" panose="020B0604020202020204" pitchFamily="34" charset="0"/>
              </a:rPr>
              <a:t>ĐỘI NGŨ ĐIỀU HÀNH KHU VỰC VIỆT NAM, LÀO, CAMPUCHIA, MYANMAR</a:t>
            </a:r>
            <a:br>
              <a:rPr lang="en-US" sz="2000" b="1" spc="-5">
                <a:latin typeface="Arial" panose="020B0604020202020204" pitchFamily="34" charset="0"/>
                <a:cs typeface="Arial" panose="020B0604020202020204" pitchFamily="34" charset="0"/>
              </a:rPr>
            </a:br>
            <a:r>
              <a:rPr lang="en-US" sz="2000" b="1" spc="-5">
                <a:latin typeface="Arial" panose="020B0604020202020204" pitchFamily="34" charset="0"/>
                <a:cs typeface="Arial" panose="020B0604020202020204" pitchFamily="34" charset="0"/>
              </a:rPr>
              <a:t>ĐẶT TẠI THÁI LAN </a:t>
            </a:r>
          </a:p>
        </p:txBody>
      </p:sp>
      <p:sp>
        <p:nvSpPr>
          <p:cNvPr id="54" name="object 5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14</a:t>
            </a:fld>
            <a:endParaRPr/>
          </a:p>
        </p:txBody>
      </p:sp>
      <p:pic>
        <p:nvPicPr>
          <p:cNvPr id="53" name="Picture 52">
            <a:extLst>
              <a:ext uri="{FF2B5EF4-FFF2-40B4-BE49-F238E27FC236}">
                <a16:creationId xmlns:a16="http://schemas.microsoft.com/office/drawing/2014/main" id="{CDAC10CB-459E-4E5D-12AA-0FE9B5DEE047}"/>
              </a:ext>
            </a:extLst>
          </p:cNvPr>
          <p:cNvPicPr>
            <a:picLocks noChangeAspect="1"/>
          </p:cNvPicPr>
          <p:nvPr/>
        </p:nvPicPr>
        <p:blipFill>
          <a:blip r:embed="rId5"/>
          <a:stretch>
            <a:fillRect/>
          </a:stretch>
        </p:blipFill>
        <p:spPr>
          <a:xfrm>
            <a:off x="1866900" y="863678"/>
            <a:ext cx="5410200" cy="3828757"/>
          </a:xfrm>
          <a:prstGeom prst="rect">
            <a:avLst/>
          </a:prstGeom>
        </p:spPr>
      </p:pic>
      <p:pic>
        <p:nvPicPr>
          <p:cNvPr id="2" name="mp3-output-ttsfree(dot)com (1)">
            <a:hlinkClick r:id="" action="ppaction://media"/>
            <a:extLst>
              <a:ext uri="{FF2B5EF4-FFF2-40B4-BE49-F238E27FC236}">
                <a16:creationId xmlns:a16="http://schemas.microsoft.com/office/drawing/2014/main" id="{0E276643-2A06-CF75-4A12-D6BF090767F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90379" y="445652"/>
            <a:ext cx="351378" cy="35137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sp>
        <p:nvSpPr>
          <p:cNvPr id="3" name="object 3"/>
          <p:cNvSpPr txBox="1">
            <a:spLocks noGrp="1"/>
          </p:cNvSpPr>
          <p:nvPr>
            <p:ph type="title"/>
          </p:nvPr>
        </p:nvSpPr>
        <p:spPr>
          <a:xfrm>
            <a:off x="314026" y="91357"/>
            <a:ext cx="6876067" cy="320601"/>
          </a:xfrm>
          <a:prstGeom prst="rect">
            <a:avLst/>
          </a:prstGeom>
        </p:spPr>
        <p:txBody>
          <a:bodyPr vert="horz" wrap="square" lIns="0" tIns="12700" rIns="0" bIns="0" rtlCol="0">
            <a:spAutoFit/>
          </a:bodyPr>
          <a:lstStyle/>
          <a:p>
            <a:pPr marL="12700">
              <a:lnSpc>
                <a:spcPct val="100000"/>
              </a:lnSpc>
              <a:spcBef>
                <a:spcPts val="100"/>
              </a:spcBef>
            </a:pPr>
            <a:r>
              <a:rPr lang="en-US" sz="2000" b="1" spc="-5">
                <a:latin typeface="Arial"/>
                <a:cs typeface="Arial"/>
              </a:rPr>
              <a:t>HỆ THỐNG ĐẠI LÝ UD TRUCKS TẠI VIỆT NAM</a:t>
            </a:r>
            <a:endParaRPr sz="2000" b="1" spc="-30">
              <a:latin typeface="Arial"/>
              <a:cs typeface="Arial"/>
            </a:endParaRPr>
          </a:p>
        </p:txBody>
      </p:sp>
      <p:grpSp>
        <p:nvGrpSpPr>
          <p:cNvPr id="5" name="object 5"/>
          <p:cNvGrpSpPr/>
          <p:nvPr/>
        </p:nvGrpSpPr>
        <p:grpSpPr>
          <a:xfrm>
            <a:off x="3352783" y="292550"/>
            <a:ext cx="5629076" cy="4427319"/>
            <a:chOff x="3311390" y="258833"/>
            <a:chExt cx="5629076" cy="4427319"/>
          </a:xfrm>
        </p:grpSpPr>
        <p:pic>
          <p:nvPicPr>
            <p:cNvPr id="6" name="object 6"/>
            <p:cNvPicPr/>
            <p:nvPr/>
          </p:nvPicPr>
          <p:blipFill>
            <a:blip r:embed="rId6" cstate="print"/>
            <a:stretch>
              <a:fillRect/>
            </a:stretch>
          </p:blipFill>
          <p:spPr>
            <a:xfrm>
              <a:off x="6759623" y="258833"/>
              <a:ext cx="2180843" cy="4360150"/>
            </a:xfrm>
            <a:prstGeom prst="rect">
              <a:avLst/>
            </a:prstGeom>
          </p:spPr>
        </p:pic>
        <p:pic>
          <p:nvPicPr>
            <p:cNvPr id="7" name="object 7"/>
            <p:cNvPicPr/>
            <p:nvPr/>
          </p:nvPicPr>
          <p:blipFill>
            <a:blip r:embed="rId7" cstate="print"/>
            <a:stretch>
              <a:fillRect/>
            </a:stretch>
          </p:blipFill>
          <p:spPr>
            <a:xfrm>
              <a:off x="3311390" y="2667683"/>
              <a:ext cx="2763662" cy="2018469"/>
            </a:xfrm>
            <a:prstGeom prst="rect">
              <a:avLst/>
            </a:prstGeom>
          </p:spPr>
        </p:pic>
        <p:sp>
          <p:nvSpPr>
            <p:cNvPr id="9" name="object 9"/>
            <p:cNvSpPr/>
            <p:nvPr/>
          </p:nvSpPr>
          <p:spPr>
            <a:xfrm>
              <a:off x="6109710" y="1126236"/>
              <a:ext cx="1271270" cy="2637790"/>
            </a:xfrm>
            <a:custGeom>
              <a:avLst/>
              <a:gdLst/>
              <a:ahLst/>
              <a:cxnLst/>
              <a:rect l="l" t="t" r="r" b="b"/>
              <a:pathLst>
                <a:path w="1271270" h="2637790">
                  <a:moveTo>
                    <a:pt x="1271130" y="0"/>
                  </a:moveTo>
                  <a:lnTo>
                    <a:pt x="0" y="2637421"/>
                  </a:lnTo>
                </a:path>
              </a:pathLst>
            </a:custGeom>
            <a:ln w="9525">
              <a:solidFill>
                <a:srgbClr val="D20509"/>
              </a:solidFill>
            </a:ln>
          </p:spPr>
          <p:txBody>
            <a:bodyPr wrap="square" lIns="0" tIns="0" rIns="0" bIns="0" rtlCol="0"/>
            <a:lstStyle/>
            <a:p>
              <a:endParaRPr/>
            </a:p>
          </p:txBody>
        </p:sp>
        <p:sp>
          <p:nvSpPr>
            <p:cNvPr id="10" name="object 10"/>
            <p:cNvSpPr/>
            <p:nvPr/>
          </p:nvSpPr>
          <p:spPr>
            <a:xfrm>
              <a:off x="6109713" y="1132331"/>
              <a:ext cx="1569720" cy="2632710"/>
            </a:xfrm>
            <a:custGeom>
              <a:avLst/>
              <a:gdLst/>
              <a:ahLst/>
              <a:cxnLst/>
              <a:rect l="l" t="t" r="r" b="b"/>
              <a:pathLst>
                <a:path w="1569720" h="2632710">
                  <a:moveTo>
                    <a:pt x="1569339" y="0"/>
                  </a:moveTo>
                  <a:lnTo>
                    <a:pt x="0" y="2632100"/>
                  </a:lnTo>
                </a:path>
              </a:pathLst>
            </a:custGeom>
            <a:ln w="9525">
              <a:solidFill>
                <a:srgbClr val="D20509"/>
              </a:solidFill>
            </a:ln>
          </p:spPr>
          <p:txBody>
            <a:bodyPr wrap="square" lIns="0" tIns="0" rIns="0" bIns="0" rtlCol="0"/>
            <a:lstStyle/>
            <a:p>
              <a:endParaRPr/>
            </a:p>
          </p:txBody>
        </p:sp>
        <p:sp>
          <p:nvSpPr>
            <p:cNvPr id="11" name="object 11"/>
            <p:cNvSpPr/>
            <p:nvPr/>
          </p:nvSpPr>
          <p:spPr>
            <a:xfrm>
              <a:off x="6152585" y="1333895"/>
              <a:ext cx="1486535" cy="2416175"/>
            </a:xfrm>
            <a:custGeom>
              <a:avLst/>
              <a:gdLst/>
              <a:ahLst/>
              <a:cxnLst/>
              <a:rect l="l" t="t" r="r" b="b"/>
              <a:pathLst>
                <a:path w="1486534" h="2416175">
                  <a:moveTo>
                    <a:pt x="1485925" y="0"/>
                  </a:moveTo>
                  <a:lnTo>
                    <a:pt x="0" y="2416073"/>
                  </a:lnTo>
                </a:path>
              </a:pathLst>
            </a:custGeom>
            <a:ln w="9525">
              <a:solidFill>
                <a:srgbClr val="D20509"/>
              </a:solidFill>
            </a:ln>
          </p:spPr>
          <p:txBody>
            <a:bodyPr wrap="square" lIns="0" tIns="0" rIns="0" bIns="0" rtlCol="0"/>
            <a:lstStyle/>
            <a:p>
              <a:endParaRPr/>
            </a:p>
          </p:txBody>
        </p:sp>
        <p:sp>
          <p:nvSpPr>
            <p:cNvPr id="12" name="object 12"/>
            <p:cNvSpPr/>
            <p:nvPr/>
          </p:nvSpPr>
          <p:spPr>
            <a:xfrm>
              <a:off x="6109712" y="1996439"/>
              <a:ext cx="1407160" cy="1768475"/>
            </a:xfrm>
            <a:custGeom>
              <a:avLst/>
              <a:gdLst/>
              <a:ahLst/>
              <a:cxnLst/>
              <a:rect l="l" t="t" r="r" b="b"/>
              <a:pathLst>
                <a:path w="1407159" h="1768475">
                  <a:moveTo>
                    <a:pt x="1406918" y="0"/>
                  </a:moveTo>
                  <a:lnTo>
                    <a:pt x="0" y="1768005"/>
                  </a:lnTo>
                </a:path>
              </a:pathLst>
            </a:custGeom>
            <a:ln w="9525">
              <a:solidFill>
                <a:srgbClr val="D20509"/>
              </a:solidFill>
            </a:ln>
          </p:spPr>
          <p:txBody>
            <a:bodyPr wrap="square" lIns="0" tIns="0" rIns="0" bIns="0" rtlCol="0"/>
            <a:lstStyle/>
            <a:p>
              <a:endParaRPr/>
            </a:p>
          </p:txBody>
        </p:sp>
        <p:sp>
          <p:nvSpPr>
            <p:cNvPr id="13" name="object 13"/>
            <p:cNvSpPr/>
            <p:nvPr/>
          </p:nvSpPr>
          <p:spPr>
            <a:xfrm>
              <a:off x="6109712" y="2211323"/>
              <a:ext cx="1598295" cy="1552575"/>
            </a:xfrm>
            <a:custGeom>
              <a:avLst/>
              <a:gdLst/>
              <a:ahLst/>
              <a:cxnLst/>
              <a:rect l="l" t="t" r="r" b="b"/>
              <a:pathLst>
                <a:path w="1598295" h="1552575">
                  <a:moveTo>
                    <a:pt x="1598269" y="0"/>
                  </a:moveTo>
                  <a:lnTo>
                    <a:pt x="0" y="1551978"/>
                  </a:lnTo>
                </a:path>
              </a:pathLst>
            </a:custGeom>
            <a:ln w="9525">
              <a:solidFill>
                <a:srgbClr val="D20509"/>
              </a:solidFill>
            </a:ln>
          </p:spPr>
          <p:txBody>
            <a:bodyPr wrap="square" lIns="0" tIns="0" rIns="0" bIns="0" rtlCol="0"/>
            <a:lstStyle/>
            <a:p>
              <a:endParaRPr/>
            </a:p>
          </p:txBody>
        </p:sp>
        <p:sp>
          <p:nvSpPr>
            <p:cNvPr id="14" name="object 14"/>
            <p:cNvSpPr/>
            <p:nvPr/>
          </p:nvSpPr>
          <p:spPr>
            <a:xfrm>
              <a:off x="6109710" y="2572511"/>
              <a:ext cx="2018664" cy="1192530"/>
            </a:xfrm>
            <a:custGeom>
              <a:avLst/>
              <a:gdLst/>
              <a:ahLst/>
              <a:cxnLst/>
              <a:rect l="l" t="t" r="r" b="b"/>
              <a:pathLst>
                <a:path w="2018665" h="1192529">
                  <a:moveTo>
                    <a:pt x="2018360" y="0"/>
                  </a:moveTo>
                  <a:lnTo>
                    <a:pt x="0" y="1191933"/>
                  </a:lnTo>
                </a:path>
              </a:pathLst>
            </a:custGeom>
            <a:ln w="9525">
              <a:solidFill>
                <a:srgbClr val="D20509"/>
              </a:solidFill>
            </a:ln>
          </p:spPr>
          <p:txBody>
            <a:bodyPr wrap="square" lIns="0" tIns="0" rIns="0" bIns="0" rtlCol="0"/>
            <a:lstStyle/>
            <a:p>
              <a:endParaRPr/>
            </a:p>
          </p:txBody>
        </p:sp>
        <p:sp>
          <p:nvSpPr>
            <p:cNvPr id="15" name="object 15"/>
            <p:cNvSpPr/>
            <p:nvPr/>
          </p:nvSpPr>
          <p:spPr>
            <a:xfrm>
              <a:off x="6109709" y="2958083"/>
              <a:ext cx="2279650" cy="805180"/>
            </a:xfrm>
            <a:custGeom>
              <a:avLst/>
              <a:gdLst/>
              <a:ahLst/>
              <a:cxnLst/>
              <a:rect l="l" t="t" r="r" b="b"/>
              <a:pathLst>
                <a:path w="2279650" h="805179">
                  <a:moveTo>
                    <a:pt x="2279243" y="0"/>
                  </a:moveTo>
                  <a:lnTo>
                    <a:pt x="0" y="805141"/>
                  </a:lnTo>
                </a:path>
              </a:pathLst>
            </a:custGeom>
            <a:ln w="9524">
              <a:solidFill>
                <a:srgbClr val="D20509"/>
              </a:solidFill>
            </a:ln>
          </p:spPr>
          <p:txBody>
            <a:bodyPr wrap="square" lIns="0" tIns="0" rIns="0" bIns="0" rtlCol="0"/>
            <a:lstStyle/>
            <a:p>
              <a:endParaRPr/>
            </a:p>
          </p:txBody>
        </p:sp>
        <p:sp>
          <p:nvSpPr>
            <p:cNvPr id="16" name="object 16"/>
            <p:cNvSpPr/>
            <p:nvPr/>
          </p:nvSpPr>
          <p:spPr>
            <a:xfrm>
              <a:off x="6109709" y="3764279"/>
              <a:ext cx="1635760" cy="152400"/>
            </a:xfrm>
            <a:custGeom>
              <a:avLst/>
              <a:gdLst/>
              <a:ahLst/>
              <a:cxnLst/>
              <a:rect l="l" t="t" r="r" b="b"/>
              <a:pathLst>
                <a:path w="1635759" h="152400">
                  <a:moveTo>
                    <a:pt x="1635544" y="152400"/>
                  </a:moveTo>
                  <a:lnTo>
                    <a:pt x="0" y="0"/>
                  </a:lnTo>
                </a:path>
              </a:pathLst>
            </a:custGeom>
            <a:ln w="9525">
              <a:solidFill>
                <a:srgbClr val="D20509"/>
              </a:solidFill>
            </a:ln>
          </p:spPr>
          <p:txBody>
            <a:bodyPr wrap="square" lIns="0" tIns="0" rIns="0" bIns="0" rtlCol="0"/>
            <a:lstStyle/>
            <a:p>
              <a:endParaRPr/>
            </a:p>
          </p:txBody>
        </p:sp>
        <p:sp>
          <p:nvSpPr>
            <p:cNvPr id="17" name="object 17"/>
            <p:cNvSpPr/>
            <p:nvPr/>
          </p:nvSpPr>
          <p:spPr>
            <a:xfrm>
              <a:off x="6109712" y="3764283"/>
              <a:ext cx="1407160" cy="648335"/>
            </a:xfrm>
            <a:custGeom>
              <a:avLst/>
              <a:gdLst/>
              <a:ahLst/>
              <a:cxnLst/>
              <a:rect l="l" t="t" r="r" b="b"/>
              <a:pathLst>
                <a:path w="1407159" h="648335">
                  <a:moveTo>
                    <a:pt x="1406918" y="648068"/>
                  </a:moveTo>
                  <a:lnTo>
                    <a:pt x="0" y="0"/>
                  </a:lnTo>
                </a:path>
              </a:pathLst>
            </a:custGeom>
            <a:ln w="9525">
              <a:solidFill>
                <a:srgbClr val="D20509"/>
              </a:solidFill>
            </a:ln>
          </p:spPr>
          <p:txBody>
            <a:bodyPr wrap="square" lIns="0" tIns="0" rIns="0" bIns="0" rtlCol="0"/>
            <a:lstStyle/>
            <a:p>
              <a:endParaRPr/>
            </a:p>
          </p:txBody>
        </p:sp>
        <p:sp>
          <p:nvSpPr>
            <p:cNvPr id="18" name="object 18"/>
            <p:cNvSpPr/>
            <p:nvPr/>
          </p:nvSpPr>
          <p:spPr>
            <a:xfrm>
              <a:off x="6109712" y="3764283"/>
              <a:ext cx="1407160" cy="382905"/>
            </a:xfrm>
            <a:custGeom>
              <a:avLst/>
              <a:gdLst/>
              <a:ahLst/>
              <a:cxnLst/>
              <a:rect l="l" t="t" r="r" b="b"/>
              <a:pathLst>
                <a:path w="1407159" h="382904">
                  <a:moveTo>
                    <a:pt x="1406918" y="382689"/>
                  </a:moveTo>
                  <a:lnTo>
                    <a:pt x="0" y="0"/>
                  </a:lnTo>
                </a:path>
              </a:pathLst>
            </a:custGeom>
            <a:ln w="9525">
              <a:solidFill>
                <a:srgbClr val="D20509"/>
              </a:solidFill>
            </a:ln>
          </p:spPr>
          <p:txBody>
            <a:bodyPr wrap="square" lIns="0" tIns="0" rIns="0" bIns="0" rtlCol="0"/>
            <a:lstStyle/>
            <a:p>
              <a:endParaRPr/>
            </a:p>
          </p:txBody>
        </p:sp>
        <p:sp>
          <p:nvSpPr>
            <p:cNvPr id="19" name="object 19"/>
            <p:cNvSpPr/>
            <p:nvPr/>
          </p:nvSpPr>
          <p:spPr>
            <a:xfrm>
              <a:off x="6109709" y="3764283"/>
              <a:ext cx="1635760" cy="230504"/>
            </a:xfrm>
            <a:custGeom>
              <a:avLst/>
              <a:gdLst/>
              <a:ahLst/>
              <a:cxnLst/>
              <a:rect l="l" t="t" r="r" b="b"/>
              <a:pathLst>
                <a:path w="1635759" h="230504">
                  <a:moveTo>
                    <a:pt x="1635544" y="230289"/>
                  </a:moveTo>
                  <a:lnTo>
                    <a:pt x="0" y="0"/>
                  </a:lnTo>
                </a:path>
              </a:pathLst>
            </a:custGeom>
            <a:ln w="9525">
              <a:solidFill>
                <a:srgbClr val="D20509"/>
              </a:solidFill>
            </a:ln>
          </p:spPr>
          <p:txBody>
            <a:bodyPr wrap="square" lIns="0" tIns="0" rIns="0" bIns="0" rtlCol="0"/>
            <a:lstStyle/>
            <a:p>
              <a:endParaRPr/>
            </a:p>
          </p:txBody>
        </p:sp>
        <p:sp>
          <p:nvSpPr>
            <p:cNvPr id="20" name="object 20"/>
            <p:cNvSpPr/>
            <p:nvPr/>
          </p:nvSpPr>
          <p:spPr>
            <a:xfrm>
              <a:off x="6109710" y="3764274"/>
              <a:ext cx="1904364" cy="360045"/>
            </a:xfrm>
            <a:custGeom>
              <a:avLst/>
              <a:gdLst/>
              <a:ahLst/>
              <a:cxnLst/>
              <a:rect l="l" t="t" r="r" b="b"/>
              <a:pathLst>
                <a:path w="1904365" h="360045">
                  <a:moveTo>
                    <a:pt x="1904047" y="360045"/>
                  </a:moveTo>
                  <a:lnTo>
                    <a:pt x="0" y="0"/>
                  </a:lnTo>
                </a:path>
              </a:pathLst>
            </a:custGeom>
            <a:ln w="9525">
              <a:solidFill>
                <a:srgbClr val="D20509"/>
              </a:solidFill>
            </a:ln>
          </p:spPr>
          <p:txBody>
            <a:bodyPr wrap="square" lIns="0" tIns="0" rIns="0" bIns="0" rtlCol="0"/>
            <a:lstStyle/>
            <a:p>
              <a:endParaRPr/>
            </a:p>
          </p:txBody>
        </p:sp>
      </p:gr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15</a:t>
            </a:fld>
            <a:endParaRPr/>
          </a:p>
        </p:txBody>
      </p:sp>
      <p:grpSp>
        <p:nvGrpSpPr>
          <p:cNvPr id="23" name="Group 22">
            <a:extLst>
              <a:ext uri="{FF2B5EF4-FFF2-40B4-BE49-F238E27FC236}">
                <a16:creationId xmlns:a16="http://schemas.microsoft.com/office/drawing/2014/main" id="{18E12FF0-55D9-1848-D7D8-7075130CCB05}"/>
              </a:ext>
            </a:extLst>
          </p:cNvPr>
          <p:cNvGrpSpPr/>
          <p:nvPr/>
        </p:nvGrpSpPr>
        <p:grpSpPr>
          <a:xfrm>
            <a:off x="337434" y="515641"/>
            <a:ext cx="6472030" cy="538843"/>
            <a:chOff x="327048" y="3811112"/>
            <a:chExt cx="5499958" cy="901051"/>
          </a:xfrm>
        </p:grpSpPr>
        <p:sp>
          <p:nvSpPr>
            <p:cNvPr id="24" name="Rectangle 23">
              <a:extLst>
                <a:ext uri="{FF2B5EF4-FFF2-40B4-BE49-F238E27FC236}">
                  <a16:creationId xmlns:a16="http://schemas.microsoft.com/office/drawing/2014/main" id="{1654A1D4-1753-7715-87B6-8725ACB6E374}"/>
                </a:ext>
              </a:extLst>
            </p:cNvPr>
            <p:cNvSpPr/>
            <p:nvPr/>
          </p:nvSpPr>
          <p:spPr>
            <a:xfrm>
              <a:off x="327048" y="3811112"/>
              <a:ext cx="5412981" cy="901051"/>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vi-VN"/>
            </a:p>
          </p:txBody>
        </p:sp>
        <p:sp>
          <p:nvSpPr>
            <p:cNvPr id="25" name="TextBox 24">
              <a:extLst>
                <a:ext uri="{FF2B5EF4-FFF2-40B4-BE49-F238E27FC236}">
                  <a16:creationId xmlns:a16="http://schemas.microsoft.com/office/drawing/2014/main" id="{7AF5F327-5F5B-40CA-7EC2-DC846C65E5AB}"/>
                </a:ext>
              </a:extLst>
            </p:cNvPr>
            <p:cNvSpPr txBox="1"/>
            <p:nvPr/>
          </p:nvSpPr>
          <p:spPr>
            <a:xfrm>
              <a:off x="330125" y="3922223"/>
              <a:ext cx="5496881" cy="581726"/>
            </a:xfrm>
            <a:prstGeom prst="rect">
              <a:avLst/>
            </a:prstGeom>
            <a:noFill/>
          </p:spPr>
          <p:txBody>
            <a:bodyPr wrap="square" rtlCol="0">
              <a:spAutoFit/>
            </a:bodyPr>
            <a:lstStyle/>
            <a:p>
              <a:r>
                <a:rPr lang="en-US" sz="1600" err="1">
                  <a:solidFill>
                    <a:schemeClr val="bg1"/>
                  </a:solidFill>
                  <a:latin typeface="Arial" panose="020B0604020202020204" pitchFamily="34" charset="0"/>
                  <a:ea typeface="Montserrat"/>
                  <a:cs typeface="Arial" panose="020B0604020202020204" pitchFamily="34" charset="0"/>
                  <a:sym typeface="Montserrat"/>
                </a:rPr>
                <a:t>Miền</a:t>
              </a:r>
              <a:r>
                <a:rPr lang="en-US" sz="1600">
                  <a:solidFill>
                    <a:schemeClr val="bg1"/>
                  </a:solidFill>
                  <a:latin typeface="Arial" panose="020B0604020202020204" pitchFamily="34" charset="0"/>
                  <a:ea typeface="Montserrat"/>
                  <a:cs typeface="Arial" panose="020B0604020202020204" pitchFamily="34" charset="0"/>
                  <a:sym typeface="Montserrat"/>
                </a:rPr>
                <a:t> </a:t>
              </a:r>
              <a:r>
                <a:rPr lang="en-US" sz="1600" err="1">
                  <a:solidFill>
                    <a:schemeClr val="bg1"/>
                  </a:solidFill>
                  <a:latin typeface="Arial" panose="020B0604020202020204" pitchFamily="34" charset="0"/>
                  <a:ea typeface="Montserrat"/>
                  <a:cs typeface="Arial" panose="020B0604020202020204" pitchFamily="34" charset="0"/>
                  <a:sym typeface="Montserrat"/>
                </a:rPr>
                <a:t>Bắc</a:t>
              </a:r>
              <a:r>
                <a:rPr lang="en-US" sz="1600">
                  <a:solidFill>
                    <a:schemeClr val="bg1"/>
                  </a:solidFill>
                  <a:latin typeface="Arial" panose="020B0604020202020204" pitchFamily="34" charset="0"/>
                  <a:ea typeface="Montserrat"/>
                  <a:cs typeface="Arial" panose="020B0604020202020204" pitchFamily="34" charset="0"/>
                  <a:sym typeface="Montserrat"/>
                </a:rPr>
                <a:t> (02): Hà Nội, </a:t>
              </a:r>
              <a:r>
                <a:rPr lang="en-US" sz="1600" err="1">
                  <a:solidFill>
                    <a:schemeClr val="bg1"/>
                  </a:solidFill>
                  <a:latin typeface="Arial" panose="020B0604020202020204" pitchFamily="34" charset="0"/>
                  <a:ea typeface="Montserrat"/>
                  <a:cs typeface="Arial" panose="020B0604020202020204" pitchFamily="34" charset="0"/>
                  <a:sym typeface="Montserrat"/>
                </a:rPr>
                <a:t>Hưng</a:t>
              </a:r>
              <a:r>
                <a:rPr lang="en-US" sz="1600">
                  <a:solidFill>
                    <a:schemeClr val="bg1"/>
                  </a:solidFill>
                  <a:latin typeface="Arial" panose="020B0604020202020204" pitchFamily="34" charset="0"/>
                  <a:ea typeface="Montserrat"/>
                  <a:cs typeface="Arial" panose="020B0604020202020204" pitchFamily="34" charset="0"/>
                  <a:sym typeface="Montserrat"/>
                </a:rPr>
                <a:t> </a:t>
              </a:r>
              <a:r>
                <a:rPr lang="en-US" sz="1600" err="1">
                  <a:solidFill>
                    <a:schemeClr val="bg1"/>
                  </a:solidFill>
                  <a:latin typeface="Arial" panose="020B0604020202020204" pitchFamily="34" charset="0"/>
                  <a:ea typeface="Montserrat"/>
                  <a:cs typeface="Arial" panose="020B0604020202020204" pitchFamily="34" charset="0"/>
                  <a:sym typeface="Montserrat"/>
                </a:rPr>
                <a:t>Yên</a:t>
              </a:r>
              <a:r>
                <a:rPr lang="en-US" sz="1600" b="1">
                  <a:solidFill>
                    <a:schemeClr val="bg1"/>
                  </a:solidFill>
                  <a:latin typeface="Arial" panose="020B0604020202020204" pitchFamily="34" charset="0"/>
                  <a:ea typeface="Montserrat"/>
                  <a:cs typeface="Arial" panose="020B0604020202020204" pitchFamily="34" charset="0"/>
                  <a:sym typeface="Montserrat"/>
                </a:rPr>
                <a:t>.</a:t>
              </a:r>
              <a:endParaRPr lang="vi-VN" sz="1600" b="1">
                <a:solidFill>
                  <a:schemeClr val="bg1"/>
                </a:solidFill>
                <a:latin typeface="Arial" panose="020B0604020202020204" pitchFamily="34" charset="0"/>
                <a:ea typeface="Montserrat"/>
                <a:cs typeface="Arial" panose="020B0604020202020204" pitchFamily="34" charset="0"/>
                <a:sym typeface="Montserrat"/>
              </a:endParaRPr>
            </a:p>
          </p:txBody>
        </p:sp>
      </p:grpSp>
      <p:grpSp>
        <p:nvGrpSpPr>
          <p:cNvPr id="26" name="Group 25">
            <a:extLst>
              <a:ext uri="{FF2B5EF4-FFF2-40B4-BE49-F238E27FC236}">
                <a16:creationId xmlns:a16="http://schemas.microsoft.com/office/drawing/2014/main" id="{24D5A91A-4648-071F-4EDD-961F5579E0D7}"/>
              </a:ext>
            </a:extLst>
          </p:cNvPr>
          <p:cNvGrpSpPr/>
          <p:nvPr/>
        </p:nvGrpSpPr>
        <p:grpSpPr>
          <a:xfrm>
            <a:off x="318508" y="1131315"/>
            <a:ext cx="6468409" cy="600072"/>
            <a:chOff x="318281" y="4208413"/>
            <a:chExt cx="6639556" cy="799806"/>
          </a:xfrm>
        </p:grpSpPr>
        <p:sp>
          <p:nvSpPr>
            <p:cNvPr id="27" name="Rectangle 26">
              <a:extLst>
                <a:ext uri="{FF2B5EF4-FFF2-40B4-BE49-F238E27FC236}">
                  <a16:creationId xmlns:a16="http://schemas.microsoft.com/office/drawing/2014/main" id="{779D8F6C-5C3B-12D6-82C9-7DEEE63B80B2}"/>
                </a:ext>
              </a:extLst>
            </p:cNvPr>
            <p:cNvSpPr/>
            <p:nvPr/>
          </p:nvSpPr>
          <p:spPr>
            <a:xfrm>
              <a:off x="328169" y="4208413"/>
              <a:ext cx="6535402" cy="799806"/>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vi-VN"/>
            </a:p>
          </p:txBody>
        </p:sp>
        <p:sp>
          <p:nvSpPr>
            <p:cNvPr id="28" name="TextBox 27">
              <a:extLst>
                <a:ext uri="{FF2B5EF4-FFF2-40B4-BE49-F238E27FC236}">
                  <a16:creationId xmlns:a16="http://schemas.microsoft.com/office/drawing/2014/main" id="{2023C4F0-DA84-D3F7-CD78-1D2CEB68835C}"/>
                </a:ext>
              </a:extLst>
            </p:cNvPr>
            <p:cNvSpPr txBox="1"/>
            <p:nvPr/>
          </p:nvSpPr>
          <p:spPr>
            <a:xfrm>
              <a:off x="318281" y="4369077"/>
              <a:ext cx="6639556" cy="451242"/>
            </a:xfrm>
            <a:prstGeom prst="rect">
              <a:avLst/>
            </a:prstGeom>
            <a:noFill/>
          </p:spPr>
          <p:txBody>
            <a:bodyPr wrap="square" rtlCol="0">
              <a:spAutoFit/>
            </a:bodyPr>
            <a:lstStyle/>
            <a:p>
              <a:r>
                <a:rPr lang="en-US" sz="1600" err="1">
                  <a:solidFill>
                    <a:schemeClr val="bg1"/>
                  </a:solidFill>
                  <a:latin typeface="Arial" panose="020B0604020202020204" pitchFamily="34" charset="0"/>
                  <a:ea typeface="Montserrat"/>
                  <a:cs typeface="Arial" panose="020B0604020202020204" pitchFamily="34" charset="0"/>
                  <a:sym typeface="Montserrat"/>
                </a:rPr>
                <a:t>Miền</a:t>
              </a:r>
              <a:r>
                <a:rPr lang="en-US" sz="1600">
                  <a:solidFill>
                    <a:schemeClr val="bg1"/>
                  </a:solidFill>
                  <a:latin typeface="Arial" panose="020B0604020202020204" pitchFamily="34" charset="0"/>
                  <a:ea typeface="Montserrat"/>
                  <a:cs typeface="Arial" panose="020B0604020202020204" pitchFamily="34" charset="0"/>
                  <a:sym typeface="Montserrat"/>
                </a:rPr>
                <a:t> Trung (03): </a:t>
              </a:r>
              <a:r>
                <a:rPr lang="en-US" sz="1600" err="1">
                  <a:solidFill>
                    <a:schemeClr val="bg1"/>
                  </a:solidFill>
                  <a:latin typeface="Arial" panose="020B0604020202020204" pitchFamily="34" charset="0"/>
                  <a:ea typeface="Montserrat"/>
                  <a:cs typeface="Arial" panose="020B0604020202020204" pitchFamily="34" charset="0"/>
                  <a:sym typeface="Montserrat"/>
                </a:rPr>
                <a:t>Đà</a:t>
              </a:r>
              <a:r>
                <a:rPr lang="en-US" sz="1600">
                  <a:solidFill>
                    <a:schemeClr val="bg1"/>
                  </a:solidFill>
                  <a:latin typeface="Arial" panose="020B0604020202020204" pitchFamily="34" charset="0"/>
                  <a:ea typeface="Montserrat"/>
                  <a:cs typeface="Arial" panose="020B0604020202020204" pitchFamily="34" charset="0"/>
                  <a:sym typeface="Montserrat"/>
                </a:rPr>
                <a:t> </a:t>
              </a:r>
              <a:r>
                <a:rPr lang="en-US" sz="1600" err="1">
                  <a:solidFill>
                    <a:schemeClr val="bg1"/>
                  </a:solidFill>
                  <a:latin typeface="Arial" panose="020B0604020202020204" pitchFamily="34" charset="0"/>
                  <a:ea typeface="Montserrat"/>
                  <a:cs typeface="Arial" panose="020B0604020202020204" pitchFamily="34" charset="0"/>
                  <a:sym typeface="Montserrat"/>
                </a:rPr>
                <a:t>Nẵng</a:t>
              </a:r>
              <a:r>
                <a:rPr lang="en-US" sz="1600">
                  <a:solidFill>
                    <a:schemeClr val="bg1"/>
                  </a:solidFill>
                  <a:latin typeface="Arial" panose="020B0604020202020204" pitchFamily="34" charset="0"/>
                  <a:ea typeface="Montserrat"/>
                  <a:cs typeface="Arial" panose="020B0604020202020204" pitchFamily="34" charset="0"/>
                  <a:sym typeface="Montserrat"/>
                </a:rPr>
                <a:t>, </a:t>
              </a:r>
              <a:r>
                <a:rPr lang="en-US" sz="1600" err="1">
                  <a:solidFill>
                    <a:schemeClr val="bg1"/>
                  </a:solidFill>
                  <a:latin typeface="Arial" panose="020B0604020202020204" pitchFamily="34" charset="0"/>
                  <a:ea typeface="Montserrat"/>
                  <a:cs typeface="Arial" panose="020B0604020202020204" pitchFamily="34" charset="0"/>
                  <a:sym typeface="Montserrat"/>
                </a:rPr>
                <a:t>Quảng</a:t>
              </a:r>
              <a:r>
                <a:rPr lang="en-US" sz="1600">
                  <a:solidFill>
                    <a:schemeClr val="bg1"/>
                  </a:solidFill>
                  <a:latin typeface="Arial" panose="020B0604020202020204" pitchFamily="34" charset="0"/>
                  <a:ea typeface="Montserrat"/>
                  <a:cs typeface="Arial" panose="020B0604020202020204" pitchFamily="34" charset="0"/>
                  <a:sym typeface="Montserrat"/>
                </a:rPr>
                <a:t> </a:t>
              </a:r>
              <a:r>
                <a:rPr lang="en-US" sz="1600" err="1">
                  <a:solidFill>
                    <a:schemeClr val="bg1"/>
                  </a:solidFill>
                  <a:latin typeface="Arial" panose="020B0604020202020204" pitchFamily="34" charset="0"/>
                  <a:ea typeface="Montserrat"/>
                  <a:cs typeface="Arial" panose="020B0604020202020204" pitchFamily="34" charset="0"/>
                  <a:sym typeface="Montserrat"/>
                </a:rPr>
                <a:t>Ngãi</a:t>
              </a:r>
              <a:r>
                <a:rPr lang="en-US" sz="1600">
                  <a:solidFill>
                    <a:schemeClr val="bg1"/>
                  </a:solidFill>
                  <a:latin typeface="Arial" panose="020B0604020202020204" pitchFamily="34" charset="0"/>
                  <a:ea typeface="Montserrat"/>
                  <a:cs typeface="Arial" panose="020B0604020202020204" pitchFamily="34" charset="0"/>
                  <a:sym typeface="Montserrat"/>
                </a:rPr>
                <a:t>, Bình </a:t>
              </a:r>
              <a:r>
                <a:rPr lang="en-US" sz="1600" err="1">
                  <a:solidFill>
                    <a:schemeClr val="bg1"/>
                  </a:solidFill>
                  <a:latin typeface="Arial" panose="020B0604020202020204" pitchFamily="34" charset="0"/>
                  <a:ea typeface="Montserrat"/>
                  <a:cs typeface="Arial" panose="020B0604020202020204" pitchFamily="34" charset="0"/>
                  <a:sym typeface="Montserrat"/>
                </a:rPr>
                <a:t>Định</a:t>
              </a:r>
              <a:r>
                <a:rPr lang="en-US" sz="1600">
                  <a:solidFill>
                    <a:schemeClr val="bg1"/>
                  </a:solidFill>
                  <a:latin typeface="Arial" panose="020B0604020202020204" pitchFamily="34" charset="0"/>
                  <a:ea typeface="Montserrat"/>
                  <a:cs typeface="Arial" panose="020B0604020202020204" pitchFamily="34" charset="0"/>
                  <a:sym typeface="Montserrat"/>
                </a:rPr>
                <a:t>.</a:t>
              </a:r>
            </a:p>
          </p:txBody>
        </p:sp>
      </p:grpSp>
      <p:grpSp>
        <p:nvGrpSpPr>
          <p:cNvPr id="29" name="Group 28">
            <a:extLst>
              <a:ext uri="{FF2B5EF4-FFF2-40B4-BE49-F238E27FC236}">
                <a16:creationId xmlns:a16="http://schemas.microsoft.com/office/drawing/2014/main" id="{3EB13277-F44C-F500-A6B2-CB16283CBDA5}"/>
              </a:ext>
            </a:extLst>
          </p:cNvPr>
          <p:cNvGrpSpPr/>
          <p:nvPr/>
        </p:nvGrpSpPr>
        <p:grpSpPr>
          <a:xfrm>
            <a:off x="304800" y="1809630"/>
            <a:ext cx="6388787" cy="648335"/>
            <a:chOff x="320139" y="3993689"/>
            <a:chExt cx="6543013" cy="901051"/>
          </a:xfrm>
        </p:grpSpPr>
        <p:sp>
          <p:nvSpPr>
            <p:cNvPr id="30" name="Rectangle 29">
              <a:extLst>
                <a:ext uri="{FF2B5EF4-FFF2-40B4-BE49-F238E27FC236}">
                  <a16:creationId xmlns:a16="http://schemas.microsoft.com/office/drawing/2014/main" id="{ED1E3CE7-6172-1A02-78D5-3B31FCC209AC}"/>
                </a:ext>
              </a:extLst>
            </p:cNvPr>
            <p:cNvSpPr/>
            <p:nvPr/>
          </p:nvSpPr>
          <p:spPr>
            <a:xfrm>
              <a:off x="327750" y="3993689"/>
              <a:ext cx="6535402" cy="901051"/>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vi-VN"/>
            </a:p>
          </p:txBody>
        </p:sp>
        <p:sp>
          <p:nvSpPr>
            <p:cNvPr id="31" name="TextBox 30">
              <a:extLst>
                <a:ext uri="{FF2B5EF4-FFF2-40B4-BE49-F238E27FC236}">
                  <a16:creationId xmlns:a16="http://schemas.microsoft.com/office/drawing/2014/main" id="{2DC606D4-5537-7091-E67C-F92168C6975E}"/>
                </a:ext>
              </a:extLst>
            </p:cNvPr>
            <p:cNvSpPr txBox="1"/>
            <p:nvPr/>
          </p:nvSpPr>
          <p:spPr>
            <a:xfrm>
              <a:off x="320139" y="4019146"/>
              <a:ext cx="6425617" cy="805534"/>
            </a:xfrm>
            <a:prstGeom prst="rect">
              <a:avLst/>
            </a:prstGeom>
            <a:noFill/>
          </p:spPr>
          <p:txBody>
            <a:bodyPr wrap="square" rtlCol="0">
              <a:spAutoFit/>
            </a:bodyPr>
            <a:lstStyle/>
            <a:p>
              <a:r>
                <a:rPr lang="vi-VN" sz="1600">
                  <a:solidFill>
                    <a:schemeClr val="bg1"/>
                  </a:solidFill>
                  <a:latin typeface="Arial" panose="020B0604020202020204" pitchFamily="34" charset="0"/>
                  <a:ea typeface="Montserrat"/>
                  <a:cs typeface="Arial" panose="020B0604020202020204" pitchFamily="34" charset="0"/>
                  <a:sym typeface="Montserrat"/>
                </a:rPr>
                <a:t>Miền Nam (06): Bình Dương, TP Hồ Chí Minh,</a:t>
              </a:r>
              <a:r>
                <a:rPr lang="en-US" sz="1600">
                  <a:solidFill>
                    <a:schemeClr val="bg1"/>
                  </a:solidFill>
                  <a:latin typeface="Arial" panose="020B0604020202020204" pitchFamily="34" charset="0"/>
                  <a:ea typeface="Montserrat"/>
                  <a:cs typeface="Arial" panose="020B0604020202020204" pitchFamily="34" charset="0"/>
                  <a:sym typeface="Montserrat"/>
                </a:rPr>
                <a:t> </a:t>
              </a:r>
              <a:r>
                <a:rPr lang="vi-VN" sz="1600">
                  <a:solidFill>
                    <a:schemeClr val="bg1"/>
                  </a:solidFill>
                  <a:latin typeface="Arial" panose="020B0604020202020204" pitchFamily="34" charset="0"/>
                  <a:ea typeface="Montserrat"/>
                  <a:cs typeface="Arial" panose="020B0604020202020204" pitchFamily="34" charset="0"/>
                  <a:sym typeface="Montserrat"/>
                </a:rPr>
                <a:t>Tiề</a:t>
              </a:r>
              <a:r>
                <a:rPr lang="en-US" sz="1600">
                  <a:solidFill>
                    <a:schemeClr val="bg1"/>
                  </a:solidFill>
                  <a:latin typeface="Arial" panose="020B0604020202020204" pitchFamily="34" charset="0"/>
                  <a:ea typeface="Montserrat"/>
                  <a:cs typeface="Arial" panose="020B0604020202020204" pitchFamily="34" charset="0"/>
                  <a:sym typeface="Montserrat"/>
                </a:rPr>
                <a:t>n</a:t>
              </a:r>
              <a:r>
                <a:rPr lang="vi-VN" sz="1600">
                  <a:solidFill>
                    <a:schemeClr val="bg1"/>
                  </a:solidFill>
                  <a:latin typeface="Arial" panose="020B0604020202020204" pitchFamily="34" charset="0"/>
                  <a:ea typeface="Montserrat"/>
                  <a:cs typeface="Arial" panose="020B0604020202020204" pitchFamily="34" charset="0"/>
                  <a:sym typeface="Montserrat"/>
                </a:rPr>
                <a:t> Giang,</a:t>
              </a:r>
              <a:endParaRPr lang="en-US" sz="1600">
                <a:solidFill>
                  <a:schemeClr val="bg1"/>
                </a:solidFill>
                <a:latin typeface="Arial" panose="020B0604020202020204" pitchFamily="34" charset="0"/>
                <a:ea typeface="Montserrat"/>
                <a:cs typeface="Arial" panose="020B0604020202020204" pitchFamily="34" charset="0"/>
                <a:sym typeface="Montserrat"/>
              </a:endParaRPr>
            </a:p>
            <a:p>
              <a:r>
                <a:rPr lang="vi-VN" sz="1600">
                  <a:solidFill>
                    <a:schemeClr val="bg1"/>
                  </a:solidFill>
                  <a:latin typeface="Arial" panose="020B0604020202020204" pitchFamily="34" charset="0"/>
                  <a:ea typeface="Montserrat"/>
                  <a:cs typeface="Arial" panose="020B0604020202020204" pitchFamily="34" charset="0"/>
                  <a:sym typeface="Montserrat"/>
                </a:rPr>
                <a:t>Vũng Tàu, Đồng Nai, Cần Thơ.</a:t>
              </a:r>
            </a:p>
          </p:txBody>
        </p:sp>
      </p:grpSp>
      <p:pic>
        <p:nvPicPr>
          <p:cNvPr id="4" name="mp3-output-ttsfree(dot)com (45)">
            <a:hlinkClick r:id="" action="ppaction://media"/>
            <a:extLst>
              <a:ext uri="{FF2B5EF4-FFF2-40B4-BE49-F238E27FC236}">
                <a16:creationId xmlns:a16="http://schemas.microsoft.com/office/drawing/2014/main" id="{420AF156-9819-EF63-1EBF-3B6117BCF1C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17808" y="99609"/>
            <a:ext cx="424331" cy="42433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pic>
        <p:nvPicPr>
          <p:cNvPr id="7" name="object 7"/>
          <p:cNvPicPr/>
          <p:nvPr/>
        </p:nvPicPr>
        <p:blipFill>
          <a:blip r:embed="rId6" cstate="print"/>
          <a:stretch>
            <a:fillRect/>
          </a:stretch>
        </p:blipFill>
        <p:spPr>
          <a:xfrm>
            <a:off x="5442203" y="725194"/>
            <a:ext cx="2846831" cy="1920239"/>
          </a:xfrm>
          <a:prstGeom prst="rect">
            <a:avLst/>
          </a:prstGeom>
        </p:spPr>
      </p:pic>
      <p:pic>
        <p:nvPicPr>
          <p:cNvPr id="10" name="object 10"/>
          <p:cNvPicPr/>
          <p:nvPr/>
        </p:nvPicPr>
        <p:blipFill>
          <a:blip r:embed="rId7">
            <a:extLst>
              <a:ext uri="{28A0092B-C50C-407E-A947-70E740481C1C}">
                <a14:useLocalDpi xmlns:a14="http://schemas.microsoft.com/office/drawing/2010/main" val="0"/>
              </a:ext>
            </a:extLst>
          </a:blip>
          <a:srcRect/>
          <a:stretch/>
        </p:blipFill>
        <p:spPr>
          <a:xfrm>
            <a:off x="2377194" y="2807208"/>
            <a:ext cx="2446510" cy="1834883"/>
          </a:xfrm>
          <a:prstGeom prst="rect">
            <a:avLst/>
          </a:prstGeom>
        </p:spPr>
      </p:pic>
      <p:pic>
        <p:nvPicPr>
          <p:cNvPr id="13" name="object 13"/>
          <p:cNvPicPr/>
          <p:nvPr/>
        </p:nvPicPr>
        <p:blipFill>
          <a:blip r:embed="rId8" cstate="print"/>
          <a:stretch>
            <a:fillRect/>
          </a:stretch>
        </p:blipFill>
        <p:spPr>
          <a:xfrm>
            <a:off x="5436107" y="2807207"/>
            <a:ext cx="2852927" cy="1834895"/>
          </a:xfrm>
          <a:prstGeom prst="rect">
            <a:avLst/>
          </a:prstGeom>
        </p:spPr>
      </p:pic>
      <p:sp>
        <p:nvSpPr>
          <p:cNvPr id="15" name="object 15"/>
          <p:cNvSpPr txBox="1">
            <a:spLocks noGrp="1"/>
          </p:cNvSpPr>
          <p:nvPr>
            <p:ph type="title"/>
          </p:nvPr>
        </p:nvSpPr>
        <p:spPr>
          <a:xfrm>
            <a:off x="0" y="92623"/>
            <a:ext cx="9144000"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HỆ THỐNG SHOWROOM 3S UD TRUCKS TẠI VIỆT NAM</a:t>
            </a:r>
            <a:endParaRPr sz="2000" b="1" spc="-30">
              <a:latin typeface="Arial"/>
              <a:cs typeface="Arial"/>
            </a:endParaRPr>
          </a:p>
        </p:txBody>
      </p:sp>
      <p:sp>
        <p:nvSpPr>
          <p:cNvPr id="19" name="object 19"/>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16</a:t>
            </a:fld>
            <a:endParaRPr/>
          </a:p>
        </p:txBody>
      </p:sp>
      <p:sp>
        <p:nvSpPr>
          <p:cNvPr id="16" name="object 16"/>
          <p:cNvSpPr txBox="1"/>
          <p:nvPr/>
        </p:nvSpPr>
        <p:spPr>
          <a:xfrm>
            <a:off x="563745" y="1034472"/>
            <a:ext cx="1030605" cy="389850"/>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sz="1050" spc="-5">
                <a:solidFill>
                  <a:srgbClr val="C00000"/>
                </a:solidFill>
                <a:latin typeface="Arial" panose="020B0604020202020204" pitchFamily="34" charset="0"/>
                <a:cs typeface="Arial" panose="020B0604020202020204" pitchFamily="34" charset="0"/>
              </a:rPr>
              <a:t>BÌNH</a:t>
            </a:r>
            <a:r>
              <a:rPr sz="1050" spc="-55">
                <a:solidFill>
                  <a:srgbClr val="C00000"/>
                </a:solidFill>
                <a:latin typeface="Arial" panose="020B0604020202020204" pitchFamily="34" charset="0"/>
                <a:cs typeface="Arial" panose="020B0604020202020204" pitchFamily="34" charset="0"/>
              </a:rPr>
              <a:t> </a:t>
            </a:r>
            <a:r>
              <a:rPr sz="1050" spc="-75">
                <a:solidFill>
                  <a:srgbClr val="C00000"/>
                </a:solidFill>
                <a:latin typeface="Arial" panose="020B0604020202020204" pitchFamily="34" charset="0"/>
                <a:cs typeface="Arial" panose="020B0604020202020204" pitchFamily="34" charset="0"/>
              </a:rPr>
              <a:t>DƯƠNG</a:t>
            </a:r>
            <a:endParaRPr sz="1050">
              <a:latin typeface="Arial" panose="020B0604020202020204" pitchFamily="34" charset="0"/>
              <a:cs typeface="Arial" panose="020B0604020202020204" pitchFamily="34" charset="0"/>
            </a:endParaRPr>
          </a:p>
        </p:txBody>
      </p:sp>
      <p:sp>
        <p:nvSpPr>
          <p:cNvPr id="17" name="object 17"/>
          <p:cNvSpPr txBox="1"/>
          <p:nvPr/>
        </p:nvSpPr>
        <p:spPr>
          <a:xfrm>
            <a:off x="625023" y="3028950"/>
            <a:ext cx="908050" cy="412934"/>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200" spc="10">
                <a:solidFill>
                  <a:srgbClr val="C00000"/>
                </a:solidFill>
                <a:latin typeface="Arial" panose="020B0604020202020204" pitchFamily="34" charset="0"/>
                <a:cs typeface="Arial" panose="020B0604020202020204" pitchFamily="34" charset="0"/>
              </a:rPr>
              <a:t>TIỀN GIANG</a:t>
            </a:r>
            <a:endParaRPr sz="120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1ED2C77E-B490-549B-1C1F-5824A9C80786}"/>
              </a:ext>
            </a:extLst>
          </p:cNvPr>
          <p:cNvSpPr txBox="1"/>
          <p:nvPr/>
        </p:nvSpPr>
        <p:spPr>
          <a:xfrm>
            <a:off x="71872" y="1459655"/>
            <a:ext cx="2196329" cy="769441"/>
          </a:xfrm>
          <a:prstGeom prst="rect">
            <a:avLst/>
          </a:prstGeom>
          <a:noFill/>
        </p:spPr>
        <p:txBody>
          <a:bodyPr wrap="square" rtlCol="0">
            <a:spAutoFit/>
          </a:bodyPr>
          <a:lstStyle/>
          <a:p>
            <a:r>
              <a:rPr lang="en-US" sz="1100" b="1">
                <a:solidFill>
                  <a:srgbClr val="333333"/>
                </a:solidFill>
                <a:effectLst/>
                <a:latin typeface="Arial" panose="020B0604020202020204" pitchFamily="34" charset="0"/>
                <a:ea typeface="Cambria" panose="02040503050406030204" pitchFamily="18" charset="0"/>
                <a:cs typeface="Arial" panose="020B0604020202020204" pitchFamily="34" charset="0"/>
              </a:rPr>
              <a:t>Địa chỉ:</a:t>
            </a:r>
            <a:r>
              <a:rPr lang="vi-VN" sz="1100" b="1">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39A/11, Quốc Lộ 1A, KP. Ngãi Thắng, P. </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Đông Hòa, TP HCM</a:t>
            </a:r>
            <a:endPar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a:p>
            <a:r>
              <a:rPr lang="vi-VN"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Hotline</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0908</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726</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728</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Mr. Nhất</a:t>
            </a:r>
            <a:endPar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p:txBody>
      </p:sp>
      <p:sp>
        <p:nvSpPr>
          <p:cNvPr id="23" name="TextBox 22">
            <a:extLst>
              <a:ext uri="{FF2B5EF4-FFF2-40B4-BE49-F238E27FC236}">
                <a16:creationId xmlns:a16="http://schemas.microsoft.com/office/drawing/2014/main" id="{AB1FF907-61BB-2565-6F41-F8E21FD6A136}"/>
              </a:ext>
            </a:extLst>
          </p:cNvPr>
          <p:cNvSpPr txBox="1"/>
          <p:nvPr/>
        </p:nvSpPr>
        <p:spPr>
          <a:xfrm>
            <a:off x="71872" y="3418800"/>
            <a:ext cx="2196329" cy="600164"/>
          </a:xfrm>
          <a:prstGeom prst="rect">
            <a:avLst/>
          </a:prstGeom>
          <a:noFill/>
        </p:spPr>
        <p:txBody>
          <a:bodyPr wrap="square" rtlCol="0">
            <a:spAutoFit/>
          </a:bodyPr>
          <a:lstStyle/>
          <a:p>
            <a:r>
              <a:rPr lang="en-US" sz="1100" b="1">
                <a:solidFill>
                  <a:srgbClr val="333333"/>
                </a:solidFill>
                <a:latin typeface="Arial" panose="020B0604020202020204" pitchFamily="34" charset="0"/>
                <a:ea typeface="Cambria" panose="02040503050406030204" pitchFamily="18" charset="0"/>
                <a:cs typeface="Arial" panose="020B0604020202020204" pitchFamily="34" charset="0"/>
              </a:rPr>
              <a:t>Địa chỉ</a:t>
            </a:r>
            <a:r>
              <a:rPr lang="en-US" sz="1100" b="0">
                <a:solidFill>
                  <a:srgbClr val="333333"/>
                </a:solidFill>
                <a:latin typeface="Arial" panose="020B0604020202020204" pitchFamily="34" charset="0"/>
                <a:ea typeface="Cambria" panose="02040503050406030204" pitchFamily="18" charset="0"/>
                <a:cs typeface="Arial" panose="020B0604020202020204" pitchFamily="34" charset="0"/>
              </a:rPr>
              <a:t>: </a:t>
            </a:r>
            <a:r>
              <a:rPr lang="vi-VN" sz="1100" b="0">
                <a:solidFill>
                  <a:srgbClr val="333333"/>
                </a:solidFill>
                <a:latin typeface="Arial" panose="020B0604020202020204" pitchFamily="34" charset="0"/>
                <a:ea typeface="Cambria" panose="02040503050406030204" pitchFamily="18" charset="0"/>
                <a:cs typeface="Arial" panose="020B0604020202020204" pitchFamily="34" charset="0"/>
              </a:rPr>
              <a:t>Quốc Lộ 1A, Phường Nhị Quý, T. Đồng Tháp</a:t>
            </a:r>
            <a:endParaRPr lang="en-US" sz="1100" b="0">
              <a:solidFill>
                <a:srgbClr val="333333"/>
              </a:solidFill>
              <a:latin typeface="Arial" panose="020B0604020202020204" pitchFamily="34" charset="0"/>
              <a:ea typeface="Cambria" panose="02040503050406030204" pitchFamily="18" charset="0"/>
              <a:cs typeface="Arial" panose="020B0604020202020204" pitchFamily="34" charset="0"/>
            </a:endParaRPr>
          </a:p>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Hotline</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0908 726 728 </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Mr. Nhất</a:t>
            </a:r>
            <a:endParaRPr lang="en-US" sz="1100"/>
          </a:p>
        </p:txBody>
      </p:sp>
      <p:pic>
        <p:nvPicPr>
          <p:cNvPr id="2050" name="Picture 2">
            <a:extLst>
              <a:ext uri="{FF2B5EF4-FFF2-40B4-BE49-F238E27FC236}">
                <a16:creationId xmlns:a16="http://schemas.microsoft.com/office/drawing/2014/main" id="{BD7D09A4-2648-89F7-6021-7F4182EAA61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618" r="-271"/>
          <a:stretch>
            <a:fillRect/>
          </a:stretch>
        </p:blipFill>
        <p:spPr bwMode="auto">
          <a:xfrm>
            <a:off x="2218943" y="725194"/>
            <a:ext cx="2763011" cy="1908387"/>
          </a:xfrm>
          <a:prstGeom prst="rect">
            <a:avLst/>
          </a:prstGeom>
          <a:noFill/>
          <a:extLst>
            <a:ext uri="{909E8E84-426E-40DD-AFC4-6F175D3DCCD1}">
              <a14:hiddenFill xmlns:a14="http://schemas.microsoft.com/office/drawing/2010/main">
                <a:solidFill>
                  <a:srgbClr val="FFFFFF"/>
                </a:solidFill>
              </a14:hiddenFill>
            </a:ext>
          </a:extLst>
        </p:spPr>
      </p:pic>
      <p:pic>
        <p:nvPicPr>
          <p:cNvPr id="5" name="mp3-output-ttsfree(dot)com (3)">
            <a:hlinkClick r:id="" action="ppaction://media"/>
            <a:extLst>
              <a:ext uri="{FF2B5EF4-FFF2-40B4-BE49-F238E27FC236}">
                <a16:creationId xmlns:a16="http://schemas.microsoft.com/office/drawing/2014/main" id="{E8A986C0-959C-AD54-7DD1-772BDFE7B2D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669010" y="11982"/>
            <a:ext cx="405926" cy="40592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7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pic>
        <p:nvPicPr>
          <p:cNvPr id="4" name="object 4"/>
          <p:cNvPicPr/>
          <p:nvPr/>
        </p:nvPicPr>
        <p:blipFill>
          <a:blip r:embed="rId6" cstate="print"/>
          <a:stretch>
            <a:fillRect/>
          </a:stretch>
        </p:blipFill>
        <p:spPr>
          <a:xfrm>
            <a:off x="5455277" y="2792254"/>
            <a:ext cx="2827406" cy="1769470"/>
          </a:xfrm>
          <a:prstGeom prst="rect">
            <a:avLst/>
          </a:prstGeom>
          <a:ln>
            <a:noFill/>
          </a:ln>
        </p:spPr>
      </p:pic>
      <p:sp>
        <p:nvSpPr>
          <p:cNvPr id="5" name="object 5"/>
          <p:cNvSpPr/>
          <p:nvPr/>
        </p:nvSpPr>
        <p:spPr>
          <a:xfrm>
            <a:off x="5450548" y="2787647"/>
            <a:ext cx="2837372" cy="1778687"/>
          </a:xfrm>
          <a:custGeom>
            <a:avLst/>
            <a:gdLst/>
            <a:ahLst/>
            <a:cxnLst/>
            <a:rect l="l" t="t" r="r" b="b"/>
            <a:pathLst>
              <a:path w="2856865" h="1838325">
                <a:moveTo>
                  <a:pt x="0" y="0"/>
                </a:moveTo>
                <a:lnTo>
                  <a:pt x="2856357" y="0"/>
                </a:lnTo>
                <a:lnTo>
                  <a:pt x="2856357" y="1838325"/>
                </a:lnTo>
                <a:lnTo>
                  <a:pt x="0" y="1838325"/>
                </a:lnTo>
                <a:lnTo>
                  <a:pt x="0" y="0"/>
                </a:lnTo>
                <a:close/>
              </a:path>
            </a:pathLst>
          </a:custGeom>
          <a:ln w="9525">
            <a:noFill/>
          </a:ln>
        </p:spPr>
        <p:txBody>
          <a:bodyPr wrap="square" lIns="0" tIns="0" rIns="0" bIns="0" rtlCol="0"/>
          <a:lstStyle/>
          <a:p>
            <a:endParaRPr/>
          </a:p>
        </p:txBody>
      </p:sp>
      <p:pic>
        <p:nvPicPr>
          <p:cNvPr id="10" name="object 10"/>
          <p:cNvPicPr/>
          <p:nvPr/>
        </p:nvPicPr>
        <p:blipFill>
          <a:blip r:embed="rId7" cstate="print"/>
          <a:stretch>
            <a:fillRect/>
          </a:stretch>
        </p:blipFill>
        <p:spPr>
          <a:xfrm>
            <a:off x="5435852" y="745822"/>
            <a:ext cx="2846831" cy="1927859"/>
          </a:xfrm>
          <a:prstGeom prst="rect">
            <a:avLst/>
          </a:prstGeom>
        </p:spPr>
      </p:pic>
      <p:pic>
        <p:nvPicPr>
          <p:cNvPr id="13" name="object 13"/>
          <p:cNvPicPr/>
          <p:nvPr/>
        </p:nvPicPr>
        <p:blipFill>
          <a:blip r:embed="rId8" cstate="print"/>
          <a:stretch>
            <a:fillRect/>
          </a:stretch>
        </p:blipFill>
        <p:spPr>
          <a:xfrm>
            <a:off x="2223706" y="747815"/>
            <a:ext cx="2763011" cy="1912619"/>
          </a:xfrm>
          <a:prstGeom prst="rect">
            <a:avLst/>
          </a:prstGeom>
        </p:spPr>
      </p:pic>
      <p:sp>
        <p:nvSpPr>
          <p:cNvPr id="19" name="object 19"/>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17</a:t>
            </a:fld>
            <a:endParaRPr/>
          </a:p>
        </p:txBody>
      </p:sp>
      <p:sp>
        <p:nvSpPr>
          <p:cNvPr id="20" name="object 16">
            <a:extLst>
              <a:ext uri="{FF2B5EF4-FFF2-40B4-BE49-F238E27FC236}">
                <a16:creationId xmlns:a16="http://schemas.microsoft.com/office/drawing/2014/main" id="{B9C3A800-E756-23B9-79F0-3FDB17EF4697}"/>
              </a:ext>
            </a:extLst>
          </p:cNvPr>
          <p:cNvSpPr txBox="1"/>
          <p:nvPr/>
        </p:nvSpPr>
        <p:spPr>
          <a:xfrm>
            <a:off x="635485" y="905301"/>
            <a:ext cx="1030605" cy="412934"/>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200" spc="-5">
                <a:solidFill>
                  <a:srgbClr val="C00000"/>
                </a:solidFill>
                <a:latin typeface="Arial" panose="020B0604020202020204" pitchFamily="34" charset="0"/>
                <a:cs typeface="Arial" panose="020B0604020202020204" pitchFamily="34" charset="0"/>
              </a:rPr>
              <a:t>ĐÀ NẴNG</a:t>
            </a:r>
            <a:endParaRPr sz="1200">
              <a:latin typeface="Arial" panose="020B0604020202020204" pitchFamily="34" charset="0"/>
              <a:cs typeface="Arial" panose="020B0604020202020204" pitchFamily="34" charset="0"/>
            </a:endParaRPr>
          </a:p>
        </p:txBody>
      </p:sp>
      <p:sp>
        <p:nvSpPr>
          <p:cNvPr id="21" name="object 17">
            <a:extLst>
              <a:ext uri="{FF2B5EF4-FFF2-40B4-BE49-F238E27FC236}">
                <a16:creationId xmlns:a16="http://schemas.microsoft.com/office/drawing/2014/main" id="{A86475DA-EFEF-F3CD-41F6-38E6D988A9DB}"/>
              </a:ext>
            </a:extLst>
          </p:cNvPr>
          <p:cNvSpPr txBox="1"/>
          <p:nvPr/>
        </p:nvSpPr>
        <p:spPr>
          <a:xfrm>
            <a:off x="624599" y="3022544"/>
            <a:ext cx="1066800" cy="412934"/>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100" spc="10">
                <a:solidFill>
                  <a:srgbClr val="C00000"/>
                </a:solidFill>
                <a:latin typeface="Arial" panose="020B0604020202020204" pitchFamily="34" charset="0"/>
                <a:cs typeface="Arial" panose="020B0604020202020204" pitchFamily="34" charset="0"/>
              </a:rPr>
              <a:t>QUẢNG NGÃI</a:t>
            </a:r>
            <a:endParaRPr sz="1100">
              <a:latin typeface="Arial" panose="020B0604020202020204" pitchFamily="34" charset="0"/>
              <a:cs typeface="Arial" panose="020B0604020202020204" pitchFamily="34" charset="0"/>
            </a:endParaRPr>
          </a:p>
        </p:txBody>
      </p:sp>
      <p:pic>
        <p:nvPicPr>
          <p:cNvPr id="17" name="Picture 16" descr="A row of white trucks parked on the side of a road&#10;&#10;Description automatically generated with low confidence">
            <a:extLst>
              <a:ext uri="{FF2B5EF4-FFF2-40B4-BE49-F238E27FC236}">
                <a16:creationId xmlns:a16="http://schemas.microsoft.com/office/drawing/2014/main" id="{D34B7985-EBA3-EBDB-4BA5-60A8DFA0B11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23706" y="2799320"/>
            <a:ext cx="2763011" cy="1787906"/>
          </a:xfrm>
          <a:prstGeom prst="rect">
            <a:avLst/>
          </a:prstGeom>
          <a:ln>
            <a:noFill/>
          </a:ln>
        </p:spPr>
      </p:pic>
      <p:sp>
        <p:nvSpPr>
          <p:cNvPr id="16" name="object 15">
            <a:extLst>
              <a:ext uri="{FF2B5EF4-FFF2-40B4-BE49-F238E27FC236}">
                <a16:creationId xmlns:a16="http://schemas.microsoft.com/office/drawing/2014/main" id="{17F5A5E9-6184-73B0-1D4F-EDB312D1231C}"/>
              </a:ext>
            </a:extLst>
          </p:cNvPr>
          <p:cNvSpPr txBox="1">
            <a:spLocks noGrp="1"/>
          </p:cNvSpPr>
          <p:nvPr>
            <p:ph type="title"/>
          </p:nvPr>
        </p:nvSpPr>
        <p:spPr>
          <a:xfrm>
            <a:off x="3266" y="106166"/>
            <a:ext cx="9144000"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HỆ THỐNG SHOWROOM 3S UD TRUCKS TẠI VIỆT NAM</a:t>
            </a:r>
            <a:endParaRPr sz="2000" b="1" spc="-30">
              <a:latin typeface="Arial"/>
              <a:cs typeface="Arial"/>
            </a:endParaRPr>
          </a:p>
        </p:txBody>
      </p:sp>
      <p:sp>
        <p:nvSpPr>
          <p:cNvPr id="7" name="TextBox 6">
            <a:extLst>
              <a:ext uri="{FF2B5EF4-FFF2-40B4-BE49-F238E27FC236}">
                <a16:creationId xmlns:a16="http://schemas.microsoft.com/office/drawing/2014/main" id="{DC4725D2-949F-FCA7-AC65-4D45C2858CA9}"/>
              </a:ext>
            </a:extLst>
          </p:cNvPr>
          <p:cNvSpPr txBox="1"/>
          <p:nvPr/>
        </p:nvSpPr>
        <p:spPr>
          <a:xfrm>
            <a:off x="13906" y="1319403"/>
            <a:ext cx="2209800" cy="769441"/>
          </a:xfrm>
          <a:prstGeom prst="rect">
            <a:avLst/>
          </a:prstGeom>
          <a:noFill/>
        </p:spPr>
        <p:txBody>
          <a:bodyPr wrap="square" rtlCol="0">
            <a:spAutoFit/>
          </a:bodyPr>
          <a:lstStyle/>
          <a:p>
            <a:r>
              <a:rPr lang="en-US" sz="1100" b="1">
                <a:solidFill>
                  <a:srgbClr val="333333"/>
                </a:solidFill>
                <a:latin typeface="Arial" panose="020B0604020202020204" pitchFamily="34" charset="0"/>
                <a:ea typeface="Cambria" panose="02040503050406030204" pitchFamily="18" charset="0"/>
                <a:cs typeface="Arial" panose="020B0604020202020204" pitchFamily="34" charset="0"/>
              </a:rPr>
              <a:t>Địa chỉ</a:t>
            </a:r>
            <a:r>
              <a:rPr lang="en-US" sz="1100" b="0">
                <a:solidFill>
                  <a:srgbClr val="333333"/>
                </a:solidFill>
                <a:latin typeface="Arial" panose="020B0604020202020204" pitchFamily="34" charset="0"/>
                <a:ea typeface="Cambria" panose="02040503050406030204" pitchFamily="18" charset="0"/>
                <a:cs typeface="Arial" panose="020B0604020202020204" pitchFamily="34" charset="0"/>
              </a:rPr>
              <a:t>: </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Quốc Lộ 1A, Thôn Phong Nam, Xã Hòa Xuân, TP. Đà Nẵng</a:t>
            </a:r>
            <a:endParaRPr lang="en-US" sz="1100" b="1">
              <a:solidFill>
                <a:srgbClr val="333333"/>
              </a:solidFill>
              <a:latin typeface="Arial" panose="020B0604020202020204" pitchFamily="34" charset="0"/>
              <a:ea typeface="Cambria" panose="02040503050406030204" pitchFamily="18" charset="0"/>
              <a:cs typeface="Arial" panose="020B0604020202020204" pitchFamily="34" charset="0"/>
            </a:endParaRPr>
          </a:p>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Hotline: </a:t>
            </a:r>
            <a:r>
              <a:rPr lang="vi-VN" sz="1100">
                <a:solidFill>
                  <a:srgbClr val="333333"/>
                </a:solidFill>
                <a:ea typeface="Cambria" panose="02040503050406030204" pitchFamily="18" charset="0"/>
                <a:cs typeface="Arial" panose="020B0604020202020204" pitchFamily="34" charset="0"/>
              </a:rPr>
              <a:t>0908</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 </a:t>
            </a:r>
            <a:r>
              <a:rPr lang="vi-VN" sz="1100">
                <a:solidFill>
                  <a:srgbClr val="333333"/>
                </a:solidFill>
                <a:ea typeface="Cambria" panose="02040503050406030204" pitchFamily="18" charset="0"/>
                <a:cs typeface="Arial" panose="020B0604020202020204" pitchFamily="34" charset="0"/>
              </a:rPr>
              <a:t>726</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 </a:t>
            </a:r>
            <a:r>
              <a:rPr lang="vi-VN" sz="1100">
                <a:solidFill>
                  <a:srgbClr val="333333"/>
                </a:solidFill>
                <a:ea typeface="Cambria" panose="02040503050406030204" pitchFamily="18" charset="0"/>
                <a:cs typeface="Arial" panose="020B0604020202020204" pitchFamily="34" charset="0"/>
              </a:rPr>
              <a:t>728</a:t>
            </a:r>
            <a:r>
              <a:rPr lang="en-US" sz="1100">
                <a:solidFill>
                  <a:srgbClr val="333333"/>
                </a:solidFill>
                <a:ea typeface="Cambria" panose="02040503050406030204" pitchFamily="18" charset="0"/>
                <a:cs typeface="Arial" panose="020B0604020202020204" pitchFamily="34" charset="0"/>
              </a:rPr>
              <a:t> </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Mr. Nhất</a:t>
            </a:r>
          </a:p>
        </p:txBody>
      </p:sp>
      <p:sp>
        <p:nvSpPr>
          <p:cNvPr id="8" name="TextBox 7">
            <a:extLst>
              <a:ext uri="{FF2B5EF4-FFF2-40B4-BE49-F238E27FC236}">
                <a16:creationId xmlns:a16="http://schemas.microsoft.com/office/drawing/2014/main" id="{C6403A4C-F89C-49F0-3BBE-1C1FC1BC6874}"/>
              </a:ext>
            </a:extLst>
          </p:cNvPr>
          <p:cNvSpPr txBox="1"/>
          <p:nvPr/>
        </p:nvSpPr>
        <p:spPr>
          <a:xfrm>
            <a:off x="76200" y="3525217"/>
            <a:ext cx="2209800" cy="795089"/>
          </a:xfrm>
          <a:prstGeom prst="rect">
            <a:avLst/>
          </a:prstGeom>
          <a:noFill/>
        </p:spPr>
        <p:txBody>
          <a:bodyPr wrap="square" rtlCol="0">
            <a:spAutoFit/>
          </a:bodyPr>
          <a:lstStyle/>
          <a:p>
            <a:pPr algn="l">
              <a:spcBef>
                <a:spcPts val="200"/>
              </a:spcBef>
            </a:pPr>
            <a:r>
              <a:rPr lang="en-US" sz="1100" b="1">
                <a:solidFill>
                  <a:srgbClr val="333333"/>
                </a:solidFill>
                <a:latin typeface="Arial" panose="020B0604020202020204" pitchFamily="34" charset="0"/>
                <a:ea typeface="Cambria" panose="02040503050406030204" pitchFamily="18" charset="0"/>
                <a:cs typeface="Arial" panose="020B0604020202020204" pitchFamily="34" charset="0"/>
              </a:rPr>
              <a:t>Địa chỉ: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Đường Đinh Tiên Hoàng, P. Nghĩa Chánh, TP. Quảng Ngãi</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p>
          <a:p>
            <a:pPr>
              <a:spcBef>
                <a:spcPts val="200"/>
              </a:spcBef>
            </a:pPr>
            <a:r>
              <a:rPr lang="en-US" sz="1100" b="1">
                <a:solidFill>
                  <a:srgbClr val="333333"/>
                </a:solidFill>
                <a:latin typeface="Arial" panose="020B0604020202020204" pitchFamily="34" charset="0"/>
                <a:ea typeface="Cambria" panose="02040503050406030204" pitchFamily="18" charset="0"/>
                <a:cs typeface="Arial" panose="020B0604020202020204" pitchFamily="34" charset="0"/>
              </a:rPr>
              <a:t>Hotline: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0908</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726</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72</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8 </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Mr. Nhất</a:t>
            </a:r>
            <a:endPar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p:txBody>
      </p:sp>
      <p:pic>
        <p:nvPicPr>
          <p:cNvPr id="3" name="mp3-output-ttsfree(dot)com (4)">
            <a:hlinkClick r:id="" action="ppaction://media"/>
            <a:extLst>
              <a:ext uri="{FF2B5EF4-FFF2-40B4-BE49-F238E27FC236}">
                <a16:creationId xmlns:a16="http://schemas.microsoft.com/office/drawing/2014/main" id="{DC3E672C-7BAF-C1D6-79C5-4B16D2964BC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618386" y="75191"/>
            <a:ext cx="455357" cy="45535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grpSp>
        <p:nvGrpSpPr>
          <p:cNvPr id="12" name="object 12"/>
          <p:cNvGrpSpPr/>
          <p:nvPr/>
        </p:nvGrpSpPr>
        <p:grpSpPr>
          <a:xfrm>
            <a:off x="2225724" y="2767202"/>
            <a:ext cx="2968374" cy="1915160"/>
            <a:chOff x="1753742" y="2767202"/>
            <a:chExt cx="3341370" cy="1915160"/>
          </a:xfrm>
        </p:grpSpPr>
        <p:pic>
          <p:nvPicPr>
            <p:cNvPr id="13" name="object 13"/>
            <p:cNvPicPr/>
            <p:nvPr/>
          </p:nvPicPr>
          <p:blipFill>
            <a:blip r:embed="rId6" cstate="print"/>
            <a:stretch>
              <a:fillRect/>
            </a:stretch>
          </p:blipFill>
          <p:spPr>
            <a:xfrm>
              <a:off x="1763267" y="2776727"/>
              <a:ext cx="3322307" cy="1895855"/>
            </a:xfrm>
            <a:prstGeom prst="rect">
              <a:avLst/>
            </a:prstGeom>
          </p:spPr>
        </p:pic>
        <p:sp>
          <p:nvSpPr>
            <p:cNvPr id="14" name="object 14"/>
            <p:cNvSpPr/>
            <p:nvPr/>
          </p:nvSpPr>
          <p:spPr>
            <a:xfrm>
              <a:off x="1758505" y="2771965"/>
              <a:ext cx="3331845" cy="1905635"/>
            </a:xfrm>
            <a:custGeom>
              <a:avLst/>
              <a:gdLst/>
              <a:ahLst/>
              <a:cxnLst/>
              <a:rect l="l" t="t" r="r" b="b"/>
              <a:pathLst>
                <a:path w="3331845" h="1905635">
                  <a:moveTo>
                    <a:pt x="0" y="0"/>
                  </a:moveTo>
                  <a:lnTo>
                    <a:pt x="3331845" y="0"/>
                  </a:lnTo>
                  <a:lnTo>
                    <a:pt x="3331845" y="1905381"/>
                  </a:lnTo>
                  <a:lnTo>
                    <a:pt x="0" y="1905381"/>
                  </a:lnTo>
                  <a:lnTo>
                    <a:pt x="0" y="0"/>
                  </a:lnTo>
                  <a:close/>
                </a:path>
              </a:pathLst>
            </a:custGeom>
            <a:ln w="9525">
              <a:solidFill>
                <a:srgbClr val="00829B"/>
              </a:solidFill>
            </a:ln>
          </p:spPr>
          <p:txBody>
            <a:bodyPr wrap="square" lIns="0" tIns="0" rIns="0" bIns="0" rtlCol="0"/>
            <a:lstStyle/>
            <a:p>
              <a:endParaRPr/>
            </a:p>
          </p:txBody>
        </p:sp>
      </p:grpSp>
      <p:grpSp>
        <p:nvGrpSpPr>
          <p:cNvPr id="15" name="object 15"/>
          <p:cNvGrpSpPr/>
          <p:nvPr/>
        </p:nvGrpSpPr>
        <p:grpSpPr>
          <a:xfrm>
            <a:off x="5282534" y="2767202"/>
            <a:ext cx="3433984" cy="1915160"/>
            <a:chOff x="5281803" y="2767202"/>
            <a:chExt cx="3434715" cy="1915160"/>
          </a:xfrm>
        </p:grpSpPr>
        <p:pic>
          <p:nvPicPr>
            <p:cNvPr id="16" name="object 16"/>
            <p:cNvPicPr/>
            <p:nvPr/>
          </p:nvPicPr>
          <p:blipFill>
            <a:blip r:embed="rId7" cstate="print"/>
            <a:stretch>
              <a:fillRect/>
            </a:stretch>
          </p:blipFill>
          <p:spPr>
            <a:xfrm>
              <a:off x="5291328" y="2776727"/>
              <a:ext cx="3415283" cy="1895855"/>
            </a:xfrm>
            <a:prstGeom prst="rect">
              <a:avLst/>
            </a:prstGeom>
          </p:spPr>
        </p:pic>
        <p:sp>
          <p:nvSpPr>
            <p:cNvPr id="17" name="object 17"/>
            <p:cNvSpPr/>
            <p:nvPr/>
          </p:nvSpPr>
          <p:spPr>
            <a:xfrm>
              <a:off x="5286565" y="2771965"/>
              <a:ext cx="3425190" cy="1905635"/>
            </a:xfrm>
            <a:custGeom>
              <a:avLst/>
              <a:gdLst/>
              <a:ahLst/>
              <a:cxnLst/>
              <a:rect l="l" t="t" r="r" b="b"/>
              <a:pathLst>
                <a:path w="3425190" h="1905635">
                  <a:moveTo>
                    <a:pt x="0" y="0"/>
                  </a:moveTo>
                  <a:lnTo>
                    <a:pt x="3424808" y="0"/>
                  </a:lnTo>
                  <a:lnTo>
                    <a:pt x="3424808" y="1905381"/>
                  </a:lnTo>
                  <a:lnTo>
                    <a:pt x="0" y="1905381"/>
                  </a:lnTo>
                  <a:lnTo>
                    <a:pt x="0" y="0"/>
                  </a:lnTo>
                  <a:close/>
                </a:path>
              </a:pathLst>
            </a:custGeom>
            <a:ln w="9525">
              <a:solidFill>
                <a:srgbClr val="00829B"/>
              </a:solidFill>
            </a:ln>
          </p:spPr>
          <p:txBody>
            <a:bodyPr wrap="square" lIns="0" tIns="0" rIns="0" bIns="0" rtlCol="0"/>
            <a:lstStyle/>
            <a:p>
              <a:endParaRPr/>
            </a:p>
          </p:txBody>
        </p:sp>
      </p:grpSp>
      <p:sp>
        <p:nvSpPr>
          <p:cNvPr id="23" name="object 15">
            <a:extLst>
              <a:ext uri="{FF2B5EF4-FFF2-40B4-BE49-F238E27FC236}">
                <a16:creationId xmlns:a16="http://schemas.microsoft.com/office/drawing/2014/main" id="{9419C4D9-DC22-C602-9701-9547A3122368}"/>
              </a:ext>
            </a:extLst>
          </p:cNvPr>
          <p:cNvSpPr txBox="1">
            <a:spLocks noGrp="1"/>
          </p:cNvSpPr>
          <p:nvPr>
            <p:ph type="title"/>
          </p:nvPr>
        </p:nvSpPr>
        <p:spPr>
          <a:xfrm>
            <a:off x="0" y="73571"/>
            <a:ext cx="9144000"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HỆ THỐNG SHOWROOM 3S UD TRUCKS TẠI VIỆT NAM</a:t>
            </a:r>
            <a:endParaRPr sz="2000" b="1" spc="-30">
              <a:latin typeface="Arial"/>
              <a:cs typeface="Arial"/>
            </a:endParaRPr>
          </a:p>
        </p:txBody>
      </p:sp>
      <p:sp>
        <p:nvSpPr>
          <p:cNvPr id="19" name="object 19"/>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18</a:t>
            </a:fld>
            <a:endParaRPr/>
          </a:p>
        </p:txBody>
      </p:sp>
      <p:sp>
        <p:nvSpPr>
          <p:cNvPr id="20" name="object 16">
            <a:extLst>
              <a:ext uri="{FF2B5EF4-FFF2-40B4-BE49-F238E27FC236}">
                <a16:creationId xmlns:a16="http://schemas.microsoft.com/office/drawing/2014/main" id="{9D484F04-1F6E-13E4-1222-7E692BD3F932}"/>
              </a:ext>
            </a:extLst>
          </p:cNvPr>
          <p:cNvSpPr txBox="1"/>
          <p:nvPr/>
        </p:nvSpPr>
        <p:spPr>
          <a:xfrm>
            <a:off x="533400" y="897313"/>
            <a:ext cx="1030605" cy="412934"/>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200" spc="-5">
                <a:solidFill>
                  <a:srgbClr val="C00000"/>
                </a:solidFill>
                <a:latin typeface="Arial" panose="020B0604020202020204" pitchFamily="34" charset="0"/>
                <a:cs typeface="Arial" panose="020B0604020202020204" pitchFamily="34" charset="0"/>
              </a:rPr>
              <a:t>BÌNH ĐỊNH</a:t>
            </a:r>
            <a:endParaRPr sz="1200">
              <a:latin typeface="Arial" panose="020B0604020202020204" pitchFamily="34" charset="0"/>
              <a:cs typeface="Arial" panose="020B0604020202020204" pitchFamily="34" charset="0"/>
            </a:endParaRPr>
          </a:p>
        </p:txBody>
      </p:sp>
      <p:sp>
        <p:nvSpPr>
          <p:cNvPr id="21" name="object 16">
            <a:extLst>
              <a:ext uri="{FF2B5EF4-FFF2-40B4-BE49-F238E27FC236}">
                <a16:creationId xmlns:a16="http://schemas.microsoft.com/office/drawing/2014/main" id="{78A98747-888B-1A92-7BDC-DD5CFD58E5EA}"/>
              </a:ext>
            </a:extLst>
          </p:cNvPr>
          <p:cNvSpPr txBox="1"/>
          <p:nvPr/>
        </p:nvSpPr>
        <p:spPr>
          <a:xfrm>
            <a:off x="545690" y="3144673"/>
            <a:ext cx="1030605" cy="412934"/>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200" spc="-5">
                <a:solidFill>
                  <a:srgbClr val="C00000"/>
                </a:solidFill>
                <a:latin typeface="Arial" panose="020B0604020202020204" pitchFamily="34" charset="0"/>
                <a:cs typeface="Arial" panose="020B0604020202020204" pitchFamily="34" charset="0"/>
              </a:rPr>
              <a:t>CẦN THƠ</a:t>
            </a:r>
            <a:endParaRPr sz="12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F4A4D94-D01B-6A2E-385B-A3F1DF4A34F2}"/>
              </a:ext>
            </a:extLst>
          </p:cNvPr>
          <p:cNvSpPr txBox="1"/>
          <p:nvPr/>
        </p:nvSpPr>
        <p:spPr>
          <a:xfrm>
            <a:off x="82104" y="1420062"/>
            <a:ext cx="2143621" cy="861774"/>
          </a:xfrm>
          <a:prstGeom prst="rect">
            <a:avLst/>
          </a:prstGeom>
          <a:noFill/>
        </p:spPr>
        <p:txBody>
          <a:bodyPr wrap="square" rtlCol="0">
            <a:spAutoFit/>
          </a:bodyPr>
          <a:lstStyle/>
          <a:p>
            <a:r>
              <a:rPr lang="en-US" sz="1000" b="1">
                <a:solidFill>
                  <a:srgbClr val="333333"/>
                </a:solidFill>
                <a:latin typeface="Arial" panose="020B0604020202020204" pitchFamily="34" charset="0"/>
                <a:ea typeface="Cambria" panose="02040503050406030204" pitchFamily="18" charset="0"/>
                <a:cs typeface="Arial" panose="020B0604020202020204" pitchFamily="34" charset="0"/>
              </a:rPr>
              <a:t>Địa chỉ: </a:t>
            </a:r>
            <a:r>
              <a:rPr lang="vi-VN" sz="1000" b="0" i="0">
                <a:solidFill>
                  <a:srgbClr val="333333"/>
                </a:solidFill>
                <a:effectLst/>
                <a:latin typeface="Arial" panose="020B0604020202020204" pitchFamily="34" charset="0"/>
                <a:ea typeface="Cambria" panose="02040503050406030204" pitchFamily="18" charset="0"/>
                <a:cs typeface="Arial" panose="020B0604020202020204" pitchFamily="34" charset="0"/>
              </a:rPr>
              <a:t>Km1230 Quốc lộ 1A,</a:t>
            </a:r>
            <a:endParaRPr lang="en-US" sz="10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a:p>
            <a:r>
              <a:rPr lang="vi-VN" sz="1000" b="0" i="0">
                <a:solidFill>
                  <a:srgbClr val="333333"/>
                </a:solidFill>
                <a:effectLst/>
                <a:latin typeface="Arial" panose="020B0604020202020204" pitchFamily="34" charset="0"/>
                <a:ea typeface="Cambria" panose="02040503050406030204" pitchFamily="18" charset="0"/>
                <a:cs typeface="Arial" panose="020B0604020202020204" pitchFamily="34" charset="0"/>
              </a:rPr>
              <a:t>Trần Quang Diệu, T</a:t>
            </a:r>
            <a:r>
              <a:rPr lang="en-US" sz="1000" b="0" i="0">
                <a:solidFill>
                  <a:srgbClr val="333333"/>
                </a:solidFill>
                <a:effectLst/>
                <a:latin typeface="Arial" panose="020B0604020202020204" pitchFamily="34" charset="0"/>
                <a:ea typeface="Cambria" panose="02040503050406030204" pitchFamily="18" charset="0"/>
                <a:cs typeface="Arial" panose="020B0604020202020204" pitchFamily="34" charset="0"/>
              </a:rPr>
              <a:t>P</a:t>
            </a:r>
            <a:r>
              <a:rPr lang="en-US" sz="1000" b="0">
                <a:solidFill>
                  <a:srgbClr val="333333"/>
                </a:solidFill>
                <a:latin typeface="Arial" panose="020B0604020202020204" pitchFamily="34" charset="0"/>
                <a:ea typeface="Cambria" panose="02040503050406030204" pitchFamily="18" charset="0"/>
                <a:cs typeface="Arial" panose="020B0604020202020204" pitchFamily="34" charset="0"/>
              </a:rPr>
              <a:t>.</a:t>
            </a:r>
            <a:r>
              <a:rPr lang="vi-VN" sz="1000" b="0" i="0">
                <a:solidFill>
                  <a:srgbClr val="333333"/>
                </a:solidFill>
                <a:effectLst/>
                <a:latin typeface="Arial" panose="020B0604020202020204" pitchFamily="34" charset="0"/>
                <a:ea typeface="Cambria" panose="02040503050406030204" pitchFamily="18" charset="0"/>
                <a:cs typeface="Arial" panose="020B0604020202020204" pitchFamily="34" charset="0"/>
              </a:rPr>
              <a:t> Qu</a:t>
            </a:r>
            <a:r>
              <a:rPr lang="en-US" sz="1000" b="0" i="0">
                <a:solidFill>
                  <a:srgbClr val="333333"/>
                </a:solidFill>
                <a:effectLst/>
                <a:latin typeface="Arial" panose="020B0604020202020204" pitchFamily="34" charset="0"/>
                <a:ea typeface="Cambria" panose="02040503050406030204" pitchFamily="18" charset="0"/>
                <a:cs typeface="Arial" panose="020B0604020202020204" pitchFamily="34" charset="0"/>
              </a:rPr>
              <a:t>y</a:t>
            </a:r>
            <a:r>
              <a:rPr lang="vi-VN" sz="1000" b="0" i="0">
                <a:solidFill>
                  <a:srgbClr val="333333"/>
                </a:solidFill>
                <a:effectLst/>
                <a:latin typeface="Arial" panose="020B0604020202020204" pitchFamily="34" charset="0"/>
                <a:ea typeface="Cambria" panose="02040503050406030204" pitchFamily="18" charset="0"/>
                <a:cs typeface="Arial" panose="020B0604020202020204" pitchFamily="34" charset="0"/>
              </a:rPr>
              <a:t> Nhơn,</a:t>
            </a:r>
            <a:r>
              <a:rPr lang="en-US" sz="10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000" b="0" i="0">
                <a:solidFill>
                  <a:srgbClr val="333333"/>
                </a:solidFill>
                <a:effectLst/>
                <a:latin typeface="Arial" panose="020B0604020202020204" pitchFamily="34" charset="0"/>
                <a:ea typeface="Cambria" panose="02040503050406030204" pitchFamily="18" charset="0"/>
                <a:cs typeface="Arial" panose="020B0604020202020204" pitchFamily="34" charset="0"/>
              </a:rPr>
              <a:t>Bình Định.</a:t>
            </a:r>
            <a:r>
              <a:rPr lang="en-US" sz="10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p>
          <a:p>
            <a:r>
              <a:rPr lang="en-US" sz="1000" b="1">
                <a:solidFill>
                  <a:srgbClr val="333333"/>
                </a:solidFill>
                <a:latin typeface="Arial" panose="020B0604020202020204" pitchFamily="34" charset="0"/>
                <a:ea typeface="Cambria" panose="02040503050406030204" pitchFamily="18" charset="0"/>
                <a:cs typeface="Arial" panose="020B0604020202020204" pitchFamily="34" charset="0"/>
              </a:rPr>
              <a:t>Hotline: </a:t>
            </a:r>
            <a:r>
              <a:rPr lang="en-US" sz="1000" b="0">
                <a:solidFill>
                  <a:srgbClr val="333333"/>
                </a:solidFill>
                <a:latin typeface="Arial" panose="020B0604020202020204" pitchFamily="34" charset="0"/>
                <a:ea typeface="Cambria" panose="02040503050406030204" pitchFamily="18" charset="0"/>
                <a:cs typeface="Arial" panose="020B0604020202020204" pitchFamily="34" charset="0"/>
              </a:rPr>
              <a:t>0914.133.455 Ms Quyên</a:t>
            </a:r>
            <a:endParaRPr lang="en-US" sz="10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a:p>
            <a:endParaRPr lang="en-US" sz="100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6A8DE4F-46F2-91A5-A16D-4DCE182EEC02}"/>
              </a:ext>
            </a:extLst>
          </p:cNvPr>
          <p:cNvSpPr txBox="1"/>
          <p:nvPr/>
        </p:nvSpPr>
        <p:spPr>
          <a:xfrm>
            <a:off x="63962" y="3557607"/>
            <a:ext cx="2170224" cy="861774"/>
          </a:xfrm>
          <a:prstGeom prst="rect">
            <a:avLst/>
          </a:prstGeom>
          <a:noFill/>
        </p:spPr>
        <p:txBody>
          <a:bodyPr wrap="square" rtlCol="0">
            <a:spAutoFit/>
          </a:bodyPr>
          <a:lstStyle/>
          <a:p>
            <a:r>
              <a:rPr lang="en-US" sz="1000" b="1">
                <a:solidFill>
                  <a:srgbClr val="333333"/>
                </a:solidFill>
                <a:latin typeface="Arial" panose="020B0604020202020204" pitchFamily="34" charset="0"/>
                <a:ea typeface="Cambria" panose="02040503050406030204" pitchFamily="18" charset="0"/>
                <a:cs typeface="Arial" panose="020B0604020202020204" pitchFamily="34" charset="0"/>
              </a:rPr>
              <a:t>Địa chỉ: </a:t>
            </a:r>
            <a:r>
              <a:rPr lang="vi-VN" sz="1000" b="0">
                <a:solidFill>
                  <a:srgbClr val="333333"/>
                </a:solidFill>
                <a:latin typeface="Arial" panose="020B0604020202020204" pitchFamily="34" charset="0"/>
                <a:ea typeface="Cambria" panose="02040503050406030204" pitchFamily="18" charset="0"/>
                <a:cs typeface="Arial" panose="020B0604020202020204" pitchFamily="34" charset="0"/>
              </a:rPr>
              <a:t>115 Quốc Lộ 1A, Phường Ba Láng, Quận Cái Răng, TP. Cần Thơ</a:t>
            </a:r>
            <a:r>
              <a:rPr lang="en-US" sz="1000" b="0">
                <a:solidFill>
                  <a:srgbClr val="333333"/>
                </a:solidFill>
                <a:latin typeface="Arial" panose="020B0604020202020204" pitchFamily="34" charset="0"/>
                <a:ea typeface="Cambria" panose="02040503050406030204" pitchFamily="18" charset="0"/>
                <a:cs typeface="Arial" panose="020B0604020202020204" pitchFamily="34" charset="0"/>
              </a:rPr>
              <a:t> </a:t>
            </a:r>
          </a:p>
          <a:p>
            <a:r>
              <a:rPr lang="en-US" sz="1000" b="1">
                <a:solidFill>
                  <a:srgbClr val="333333"/>
                </a:solidFill>
                <a:latin typeface="Arial" panose="020B0604020202020204" pitchFamily="34" charset="0"/>
                <a:ea typeface="Cambria" panose="02040503050406030204" pitchFamily="18" charset="0"/>
                <a:cs typeface="Arial" panose="020B0604020202020204" pitchFamily="34" charset="0"/>
              </a:rPr>
              <a:t>Hotline: </a:t>
            </a:r>
            <a:r>
              <a:rPr lang="vi-VN" sz="1000" b="1">
                <a:solidFill>
                  <a:srgbClr val="333333"/>
                </a:solidFill>
                <a:latin typeface="Arial" panose="020B0604020202020204" pitchFamily="34" charset="0"/>
                <a:ea typeface="Cambria" panose="02040503050406030204" pitchFamily="18" charset="0"/>
                <a:cs typeface="Arial" panose="020B0604020202020204" pitchFamily="34" charset="0"/>
              </a:rPr>
              <a:t> </a:t>
            </a:r>
            <a:r>
              <a:rPr lang="vi-VN" sz="1000" b="0">
                <a:solidFill>
                  <a:srgbClr val="333333"/>
                </a:solidFill>
                <a:latin typeface="Arial" panose="020B0604020202020204" pitchFamily="34" charset="0"/>
                <a:ea typeface="Cambria" panose="02040503050406030204" pitchFamily="18" charset="0"/>
                <a:cs typeface="Arial" panose="020B0604020202020204" pitchFamily="34" charset="0"/>
              </a:rPr>
              <a:t>0939.387.965 Mr. Dương</a:t>
            </a:r>
            <a:endParaRPr lang="en-US" sz="1000" b="0">
              <a:solidFill>
                <a:srgbClr val="333333"/>
              </a:solidFill>
              <a:latin typeface="Arial" panose="020B0604020202020204" pitchFamily="34" charset="0"/>
              <a:ea typeface="Cambria" panose="02040503050406030204" pitchFamily="18" charset="0"/>
              <a:cs typeface="Arial" panose="020B0604020202020204" pitchFamily="34" charset="0"/>
            </a:endParaRPr>
          </a:p>
          <a:p>
            <a:endParaRPr lang="en-US" sz="1000">
              <a:latin typeface="Arial" panose="020B0604020202020204" pitchFamily="34" charset="0"/>
              <a:cs typeface="Arial" panose="020B0604020202020204" pitchFamily="34" charset="0"/>
            </a:endParaRPr>
          </a:p>
        </p:txBody>
      </p:sp>
      <p:pic>
        <p:nvPicPr>
          <p:cNvPr id="24" name="Picture 23" descr="A building with a sign in front of it&#10;&#10;Description automatically generated">
            <a:extLst>
              <a:ext uri="{FF2B5EF4-FFF2-40B4-BE49-F238E27FC236}">
                <a16:creationId xmlns:a16="http://schemas.microsoft.com/office/drawing/2014/main" id="{AFEE61AE-C2CD-4160-A71C-17A24F309C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6154" b="6029"/>
          <a:stretch/>
        </p:blipFill>
        <p:spPr>
          <a:xfrm>
            <a:off x="2225725" y="771928"/>
            <a:ext cx="2968373" cy="1899457"/>
          </a:xfrm>
          <a:prstGeom prst="rect">
            <a:avLst/>
          </a:prstGeom>
        </p:spPr>
      </p:pic>
      <p:pic>
        <p:nvPicPr>
          <p:cNvPr id="28" name="Picture 27" descr="A large white board with blue squares and red signs&#10;&#10;Description automatically generated">
            <a:extLst>
              <a:ext uri="{FF2B5EF4-FFF2-40B4-BE49-F238E27FC236}">
                <a16:creationId xmlns:a16="http://schemas.microsoft.com/office/drawing/2014/main" id="{2ED97B39-C9DC-4CEF-8D59-9D986892557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87295" y="783721"/>
            <a:ext cx="3405599" cy="1865975"/>
          </a:xfrm>
          <a:prstGeom prst="rect">
            <a:avLst/>
          </a:prstGeom>
        </p:spPr>
      </p:pic>
      <p:pic>
        <p:nvPicPr>
          <p:cNvPr id="6" name="mp3-output-ttsfree(dot)com (5)">
            <a:hlinkClick r:id="" action="ppaction://media"/>
            <a:extLst>
              <a:ext uri="{FF2B5EF4-FFF2-40B4-BE49-F238E27FC236}">
                <a16:creationId xmlns:a16="http://schemas.microsoft.com/office/drawing/2014/main" id="{25615484-0FDC-8244-B901-1B746850F68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626610" y="99609"/>
            <a:ext cx="438910" cy="43891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4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grpSp>
        <p:nvGrpSpPr>
          <p:cNvPr id="4" name="object 4"/>
          <p:cNvGrpSpPr/>
          <p:nvPr/>
        </p:nvGrpSpPr>
        <p:grpSpPr>
          <a:xfrm>
            <a:off x="5430011" y="707802"/>
            <a:ext cx="2866390" cy="1942464"/>
            <a:chOff x="5426583" y="757047"/>
            <a:chExt cx="2866390" cy="1942464"/>
          </a:xfrm>
        </p:grpSpPr>
        <p:pic>
          <p:nvPicPr>
            <p:cNvPr id="5" name="object 5"/>
            <p:cNvPicPr/>
            <p:nvPr/>
          </p:nvPicPr>
          <p:blipFill>
            <a:blip r:embed="rId6" cstate="print"/>
            <a:stretch>
              <a:fillRect/>
            </a:stretch>
          </p:blipFill>
          <p:spPr>
            <a:xfrm>
              <a:off x="5436108" y="766572"/>
              <a:ext cx="2846831" cy="1923287"/>
            </a:xfrm>
            <a:prstGeom prst="rect">
              <a:avLst/>
            </a:prstGeom>
          </p:spPr>
        </p:pic>
        <p:sp>
          <p:nvSpPr>
            <p:cNvPr id="6" name="object 6"/>
            <p:cNvSpPr/>
            <p:nvPr/>
          </p:nvSpPr>
          <p:spPr>
            <a:xfrm>
              <a:off x="5431345" y="761809"/>
              <a:ext cx="2856865" cy="1932939"/>
            </a:xfrm>
            <a:custGeom>
              <a:avLst/>
              <a:gdLst/>
              <a:ahLst/>
              <a:cxnLst/>
              <a:rect l="l" t="t" r="r" b="b"/>
              <a:pathLst>
                <a:path w="2856865" h="1932939">
                  <a:moveTo>
                    <a:pt x="0" y="0"/>
                  </a:moveTo>
                  <a:lnTo>
                    <a:pt x="2856357" y="0"/>
                  </a:lnTo>
                  <a:lnTo>
                    <a:pt x="2856357" y="1932813"/>
                  </a:lnTo>
                  <a:lnTo>
                    <a:pt x="0" y="1932813"/>
                  </a:lnTo>
                  <a:lnTo>
                    <a:pt x="0" y="0"/>
                  </a:lnTo>
                  <a:close/>
                </a:path>
              </a:pathLst>
            </a:custGeom>
            <a:ln w="9525">
              <a:solidFill>
                <a:srgbClr val="00829B"/>
              </a:solidFill>
            </a:ln>
          </p:spPr>
          <p:txBody>
            <a:bodyPr wrap="square" lIns="0" tIns="0" rIns="0" bIns="0" rtlCol="0"/>
            <a:lstStyle/>
            <a:p>
              <a:endParaRPr/>
            </a:p>
          </p:txBody>
        </p:sp>
      </p:grpSp>
      <p:grpSp>
        <p:nvGrpSpPr>
          <p:cNvPr id="7" name="object 7"/>
          <p:cNvGrpSpPr/>
          <p:nvPr/>
        </p:nvGrpSpPr>
        <p:grpSpPr>
          <a:xfrm>
            <a:off x="2226142" y="703640"/>
            <a:ext cx="2782570" cy="1931670"/>
            <a:chOff x="2209419" y="750951"/>
            <a:chExt cx="2782570" cy="1931670"/>
          </a:xfrm>
        </p:grpSpPr>
        <p:pic>
          <p:nvPicPr>
            <p:cNvPr id="8" name="object 8"/>
            <p:cNvPicPr/>
            <p:nvPr/>
          </p:nvPicPr>
          <p:blipFill>
            <a:blip r:embed="rId7" cstate="print"/>
            <a:stretch>
              <a:fillRect/>
            </a:stretch>
          </p:blipFill>
          <p:spPr>
            <a:xfrm>
              <a:off x="2218944" y="760476"/>
              <a:ext cx="2763011" cy="1912619"/>
            </a:xfrm>
            <a:prstGeom prst="rect">
              <a:avLst/>
            </a:prstGeom>
          </p:spPr>
        </p:pic>
        <p:sp>
          <p:nvSpPr>
            <p:cNvPr id="9" name="object 9"/>
            <p:cNvSpPr/>
            <p:nvPr/>
          </p:nvSpPr>
          <p:spPr>
            <a:xfrm>
              <a:off x="2214181" y="755713"/>
              <a:ext cx="2773045" cy="1922145"/>
            </a:xfrm>
            <a:custGeom>
              <a:avLst/>
              <a:gdLst/>
              <a:ahLst/>
              <a:cxnLst/>
              <a:rect l="l" t="t" r="r" b="b"/>
              <a:pathLst>
                <a:path w="2773045" h="1922145">
                  <a:moveTo>
                    <a:pt x="0" y="0"/>
                  </a:moveTo>
                  <a:lnTo>
                    <a:pt x="2772536" y="0"/>
                  </a:lnTo>
                  <a:lnTo>
                    <a:pt x="2772536" y="1922145"/>
                  </a:lnTo>
                  <a:lnTo>
                    <a:pt x="0" y="1922145"/>
                  </a:lnTo>
                  <a:lnTo>
                    <a:pt x="0" y="0"/>
                  </a:lnTo>
                  <a:close/>
                </a:path>
              </a:pathLst>
            </a:custGeom>
            <a:ln w="9525">
              <a:solidFill>
                <a:srgbClr val="00829B"/>
              </a:solidFill>
            </a:ln>
          </p:spPr>
          <p:txBody>
            <a:bodyPr wrap="square" lIns="0" tIns="0" rIns="0" bIns="0" rtlCol="0"/>
            <a:lstStyle/>
            <a:p>
              <a:endParaRPr/>
            </a:p>
          </p:txBody>
        </p:sp>
      </p:grpSp>
      <p:sp>
        <p:nvSpPr>
          <p:cNvPr id="15" name="object 1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19</a:t>
            </a:fld>
            <a:endParaRPr/>
          </a:p>
        </p:txBody>
      </p:sp>
      <p:sp>
        <p:nvSpPr>
          <p:cNvPr id="17" name="object 16">
            <a:extLst>
              <a:ext uri="{FF2B5EF4-FFF2-40B4-BE49-F238E27FC236}">
                <a16:creationId xmlns:a16="http://schemas.microsoft.com/office/drawing/2014/main" id="{7EACE1A2-89E8-817B-7334-07683C92ABB9}"/>
              </a:ext>
            </a:extLst>
          </p:cNvPr>
          <p:cNvSpPr txBox="1"/>
          <p:nvPr/>
        </p:nvSpPr>
        <p:spPr>
          <a:xfrm>
            <a:off x="651633" y="1015792"/>
            <a:ext cx="1030605" cy="412934"/>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200" spc="-5">
                <a:solidFill>
                  <a:srgbClr val="C00000"/>
                </a:solidFill>
                <a:latin typeface="Arial" panose="020B0604020202020204" pitchFamily="34" charset="0"/>
                <a:cs typeface="Arial" panose="020B0604020202020204" pitchFamily="34" charset="0"/>
              </a:rPr>
              <a:t>HÀ NỘI</a:t>
            </a:r>
            <a:endParaRPr sz="1200">
              <a:latin typeface="Arial" panose="020B0604020202020204" pitchFamily="34" charset="0"/>
              <a:cs typeface="Arial" panose="020B0604020202020204" pitchFamily="34" charset="0"/>
            </a:endParaRPr>
          </a:p>
        </p:txBody>
      </p:sp>
      <p:sp>
        <p:nvSpPr>
          <p:cNvPr id="18" name="object 16">
            <a:extLst>
              <a:ext uri="{FF2B5EF4-FFF2-40B4-BE49-F238E27FC236}">
                <a16:creationId xmlns:a16="http://schemas.microsoft.com/office/drawing/2014/main" id="{79A13784-806F-0314-006A-CD1A49640D8C}"/>
              </a:ext>
            </a:extLst>
          </p:cNvPr>
          <p:cNvSpPr txBox="1"/>
          <p:nvPr/>
        </p:nvSpPr>
        <p:spPr>
          <a:xfrm>
            <a:off x="304800" y="2940547"/>
            <a:ext cx="1469185" cy="382156"/>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000" spc="-5">
                <a:solidFill>
                  <a:srgbClr val="C00000"/>
                </a:solidFill>
                <a:latin typeface="Arial" panose="020B0604020202020204" pitchFamily="34" charset="0"/>
                <a:cs typeface="Arial" panose="020B0604020202020204" pitchFamily="34" charset="0"/>
              </a:rPr>
              <a:t>THIÊN HOÀ AN – HÀ NỘI</a:t>
            </a:r>
            <a:endParaRPr sz="100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8E781A67-348C-4107-E64A-31274403C6B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434773" y="2780254"/>
            <a:ext cx="2851594" cy="1817733"/>
          </a:xfrm>
          <a:prstGeom prst="rect">
            <a:avLst/>
          </a:prstGeom>
          <a:ln>
            <a:solidFill>
              <a:srgbClr val="00829B"/>
            </a:solidFill>
          </a:ln>
        </p:spPr>
      </p:pic>
      <p:pic>
        <p:nvPicPr>
          <p:cNvPr id="1030" name="Picture 6">
            <a:extLst>
              <a:ext uri="{FF2B5EF4-FFF2-40B4-BE49-F238E27FC236}">
                <a16:creationId xmlns:a16="http://schemas.microsoft.com/office/drawing/2014/main" id="{56637802-A80F-6CFD-5E20-AE7930CD48C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9" r="9"/>
          <a:stretch/>
        </p:blipFill>
        <p:spPr bwMode="auto">
          <a:xfrm>
            <a:off x="2229539" y="2780255"/>
            <a:ext cx="2773046" cy="1836916"/>
          </a:xfrm>
          <a:prstGeom prst="rect">
            <a:avLst/>
          </a:prstGeom>
          <a:noFill/>
          <a:ln>
            <a:solidFill>
              <a:srgbClr val="00829B"/>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B23F8BE-C987-7159-266D-54430387C344}"/>
              </a:ext>
            </a:extLst>
          </p:cNvPr>
          <p:cNvSpPr txBox="1"/>
          <p:nvPr/>
        </p:nvSpPr>
        <p:spPr>
          <a:xfrm>
            <a:off x="152400" y="1433513"/>
            <a:ext cx="2053772" cy="707886"/>
          </a:xfrm>
          <a:prstGeom prst="rect">
            <a:avLst/>
          </a:prstGeom>
          <a:noFill/>
        </p:spPr>
        <p:txBody>
          <a:bodyPr wrap="square" rtlCol="0">
            <a:spAutoFit/>
          </a:bodyPr>
          <a:lstStyle/>
          <a:p>
            <a:r>
              <a:rPr lang="en-US" sz="1000" b="1">
                <a:solidFill>
                  <a:srgbClr val="333333"/>
                </a:solidFill>
                <a:latin typeface="Arial" panose="020B0604020202020204" pitchFamily="34" charset="0"/>
                <a:ea typeface="Cambria" panose="02040503050406030204" pitchFamily="18" charset="0"/>
                <a:cs typeface="Arial" panose="020B0604020202020204" pitchFamily="34" charset="0"/>
              </a:rPr>
              <a:t>Địa chỉ:  </a:t>
            </a:r>
            <a:r>
              <a:rPr lang="vi-VN" sz="1000" b="0" i="0">
                <a:solidFill>
                  <a:srgbClr val="333333"/>
                </a:solidFill>
                <a:effectLst/>
                <a:latin typeface="Arial" panose="020B0604020202020204" pitchFamily="34" charset="0"/>
                <a:cs typeface="Arial" panose="020B0604020202020204" pitchFamily="34" charset="0"/>
              </a:rPr>
              <a:t>Thôn Trai Túc, xã Trưng Trắc, Văn Lâm, Hưng Yên</a:t>
            </a:r>
            <a:endParaRPr lang="en-US" sz="1000" b="0" i="0">
              <a:solidFill>
                <a:srgbClr val="333333"/>
              </a:solidFill>
              <a:effectLst/>
              <a:latin typeface="Arial" panose="020B0604020202020204" pitchFamily="34" charset="0"/>
              <a:cs typeface="Arial" panose="020B0604020202020204" pitchFamily="34" charset="0"/>
            </a:endParaRPr>
          </a:p>
          <a:p>
            <a:r>
              <a:rPr lang="en-US" sz="1000" b="1">
                <a:solidFill>
                  <a:srgbClr val="333333"/>
                </a:solidFill>
                <a:latin typeface="Arial" panose="020B0604020202020204" pitchFamily="34" charset="0"/>
                <a:ea typeface="Cambria" panose="02040503050406030204" pitchFamily="18" charset="0"/>
                <a:cs typeface="Arial" panose="020B0604020202020204" pitchFamily="34" charset="0"/>
              </a:rPr>
              <a:t>Hotline: </a:t>
            </a:r>
            <a:r>
              <a:rPr lang="en-US" sz="1000" b="0">
                <a:solidFill>
                  <a:srgbClr val="333333"/>
                </a:solidFill>
                <a:latin typeface="Arial" panose="020B0604020202020204" pitchFamily="34" charset="0"/>
                <a:ea typeface="Cambria" panose="02040503050406030204" pitchFamily="18" charset="0"/>
                <a:cs typeface="Arial" panose="020B0604020202020204" pitchFamily="34" charset="0"/>
              </a:rPr>
              <a:t>0908.726.728 Mr. Nhất</a:t>
            </a:r>
          </a:p>
          <a:p>
            <a:endParaRPr lang="en-US" sz="10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AD59A3D-50A7-3C52-7B19-322DAD4D041E}"/>
              </a:ext>
            </a:extLst>
          </p:cNvPr>
          <p:cNvSpPr txBox="1"/>
          <p:nvPr/>
        </p:nvSpPr>
        <p:spPr>
          <a:xfrm>
            <a:off x="152399" y="3409950"/>
            <a:ext cx="2053773" cy="707886"/>
          </a:xfrm>
          <a:prstGeom prst="rect">
            <a:avLst/>
          </a:prstGeom>
          <a:noFill/>
        </p:spPr>
        <p:txBody>
          <a:bodyPr wrap="square" rtlCol="0">
            <a:spAutoFit/>
          </a:bodyPr>
          <a:lstStyle/>
          <a:p>
            <a:r>
              <a:rPr lang="en-US" sz="1000" b="1">
                <a:solidFill>
                  <a:srgbClr val="333333"/>
                </a:solidFill>
                <a:latin typeface="Arial" panose="020B0604020202020204" pitchFamily="34" charset="0"/>
                <a:ea typeface="Cambria" panose="02040503050406030204" pitchFamily="18" charset="0"/>
                <a:cs typeface="Arial" panose="020B0604020202020204" pitchFamily="34" charset="0"/>
              </a:rPr>
              <a:t>Địa chỉ: </a:t>
            </a:r>
            <a:r>
              <a:rPr lang="vi-VN" sz="1000" b="0" i="0">
                <a:solidFill>
                  <a:srgbClr val="202124"/>
                </a:solidFill>
                <a:effectLst/>
                <a:latin typeface="Arial" panose="020B0604020202020204" pitchFamily="34" charset="0"/>
                <a:ea typeface="Cambria" panose="02040503050406030204" pitchFamily="18" charset="0"/>
                <a:cs typeface="Arial" panose="020B0604020202020204" pitchFamily="34" charset="0"/>
              </a:rPr>
              <a:t>Mặt đường 32, Lô 01 Cụm công nghiệp Lai Xá, Hoài Đức, Hà Nội</a:t>
            </a:r>
            <a:r>
              <a:rPr lang="en-US" sz="1000" b="0" i="0">
                <a:solidFill>
                  <a:srgbClr val="202124"/>
                </a:solidFill>
                <a:effectLst/>
                <a:latin typeface="Arial" panose="020B0604020202020204" pitchFamily="34" charset="0"/>
                <a:ea typeface="Cambria" panose="02040503050406030204" pitchFamily="18" charset="0"/>
                <a:cs typeface="Arial" panose="020B0604020202020204" pitchFamily="34" charset="0"/>
              </a:rPr>
              <a:t> </a:t>
            </a:r>
            <a:endParaRPr lang="en-US" sz="100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a:p>
            <a:r>
              <a:rPr lang="en-US" sz="1000" b="1">
                <a:solidFill>
                  <a:srgbClr val="333333"/>
                </a:solidFill>
                <a:latin typeface="Arial" panose="020B0604020202020204" pitchFamily="34" charset="0"/>
                <a:ea typeface="Cambria" panose="02040503050406030204" pitchFamily="18" charset="0"/>
                <a:cs typeface="Arial" panose="020B0604020202020204" pitchFamily="34" charset="0"/>
              </a:rPr>
              <a:t>Hotline:</a:t>
            </a:r>
            <a:r>
              <a:rPr lang="en-US" sz="1000" b="0">
                <a:solidFill>
                  <a:srgbClr val="333333"/>
                </a:solidFill>
                <a:latin typeface="Arial" panose="020B0604020202020204" pitchFamily="34" charset="0"/>
                <a:ea typeface="Cambria" panose="02040503050406030204" pitchFamily="18" charset="0"/>
                <a:cs typeface="Arial" panose="020B0604020202020204" pitchFamily="34" charset="0"/>
              </a:rPr>
              <a:t> 0908.726.728 </a:t>
            </a:r>
            <a:r>
              <a:rPr lang="en-US" sz="1000">
                <a:solidFill>
                  <a:srgbClr val="333333"/>
                </a:solidFill>
                <a:latin typeface="Arial" panose="020B0604020202020204" pitchFamily="34" charset="0"/>
                <a:ea typeface="Cambria" panose="02040503050406030204" pitchFamily="18" charset="0"/>
                <a:cs typeface="Arial" panose="020B0604020202020204" pitchFamily="34" charset="0"/>
              </a:rPr>
              <a:t>Mr. Nhất</a:t>
            </a:r>
            <a:endParaRPr lang="vi-VN" sz="1000" b="0">
              <a:solidFill>
                <a:srgbClr val="333333"/>
              </a:solidFill>
              <a:latin typeface="Arial" panose="020B0604020202020204" pitchFamily="34" charset="0"/>
              <a:ea typeface="Cambria" panose="02040503050406030204" pitchFamily="18" charset="0"/>
              <a:cs typeface="Arial" panose="020B0604020202020204" pitchFamily="34" charset="0"/>
            </a:endParaRPr>
          </a:p>
        </p:txBody>
      </p:sp>
      <p:sp>
        <p:nvSpPr>
          <p:cNvPr id="22" name="object 15">
            <a:extLst>
              <a:ext uri="{FF2B5EF4-FFF2-40B4-BE49-F238E27FC236}">
                <a16:creationId xmlns:a16="http://schemas.microsoft.com/office/drawing/2014/main" id="{5674594F-20FD-4C6E-87F3-C547F18E4821}"/>
              </a:ext>
            </a:extLst>
          </p:cNvPr>
          <p:cNvSpPr txBox="1">
            <a:spLocks noGrp="1"/>
          </p:cNvSpPr>
          <p:nvPr>
            <p:ph type="title"/>
          </p:nvPr>
        </p:nvSpPr>
        <p:spPr>
          <a:xfrm>
            <a:off x="54031" y="105757"/>
            <a:ext cx="9121719"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HỆ THỐNG SHOWROOM 3S UD TRUCKS TẠI VIỆT NAM</a:t>
            </a:r>
            <a:endParaRPr sz="2000" b="1" spc="-30">
              <a:latin typeface="Arial"/>
              <a:cs typeface="Arial"/>
            </a:endParaRPr>
          </a:p>
        </p:txBody>
      </p:sp>
      <p:pic>
        <p:nvPicPr>
          <p:cNvPr id="11" name="mp3-output-ttsfree(dot)com (6)">
            <a:hlinkClick r:id="" action="ppaction://media"/>
            <a:extLst>
              <a:ext uri="{FF2B5EF4-FFF2-40B4-BE49-F238E27FC236}">
                <a16:creationId xmlns:a16="http://schemas.microsoft.com/office/drawing/2014/main" id="{EDDB1920-09D8-6C3D-EBB1-95464A565D7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20818" y="100359"/>
            <a:ext cx="460629" cy="46062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2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884472-B555-4BEF-A691-83B9973E0682}"/>
              </a:ext>
            </a:extLst>
          </p:cNvPr>
          <p:cNvPicPr>
            <a:picLocks noChangeAspect="1"/>
          </p:cNvPicPr>
          <p:nvPr/>
        </p:nvPicPr>
        <p:blipFill>
          <a:blip r:embed="rId5">
            <a:extLst>
              <a:ext uri="{28A0092B-C50C-407E-A947-70E740481C1C}">
                <a14:useLocalDpi xmlns:a14="http://schemas.microsoft.com/office/drawing/2010/main" val="0"/>
              </a:ext>
            </a:extLst>
          </a:blip>
          <a:srcRect t="5506" b="5506"/>
          <a:stretch/>
        </p:blipFill>
        <p:spPr>
          <a:xfrm>
            <a:off x="5181600" y="806082"/>
            <a:ext cx="3205006" cy="1901383"/>
          </a:xfrm>
          <a:prstGeom prst="rect">
            <a:avLst/>
          </a:prstGeom>
        </p:spPr>
      </p:pic>
      <p:sp>
        <p:nvSpPr>
          <p:cNvPr id="15" name="object 1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a:t>
            </a:fld>
            <a:endParaRPr/>
          </a:p>
        </p:txBody>
      </p:sp>
      <p:pic>
        <p:nvPicPr>
          <p:cNvPr id="19" name="Picture 18">
            <a:extLst>
              <a:ext uri="{FF2B5EF4-FFF2-40B4-BE49-F238E27FC236}">
                <a16:creationId xmlns:a16="http://schemas.microsoft.com/office/drawing/2014/main" id="{BE81DF23-FE8B-4590-B5BF-E537873A872E}"/>
              </a:ext>
            </a:extLst>
          </p:cNvPr>
          <p:cNvPicPr>
            <a:picLocks noChangeAspect="1"/>
          </p:cNvPicPr>
          <p:nvPr/>
        </p:nvPicPr>
        <p:blipFill>
          <a:blip r:embed="rId6">
            <a:extLst>
              <a:ext uri="{28A0092B-C50C-407E-A947-70E740481C1C}">
                <a14:useLocalDpi xmlns:a14="http://schemas.microsoft.com/office/drawing/2010/main" val="0"/>
              </a:ext>
            </a:extLst>
          </a:blip>
          <a:srcRect t="4935" b="4935"/>
          <a:stretch/>
        </p:blipFill>
        <p:spPr>
          <a:xfrm>
            <a:off x="629314" y="801716"/>
            <a:ext cx="3624914" cy="1900839"/>
          </a:xfrm>
          <a:prstGeom prst="rect">
            <a:avLst/>
          </a:prstGeom>
          <a:ln>
            <a:noFill/>
          </a:ln>
        </p:spPr>
      </p:pic>
      <p:pic>
        <p:nvPicPr>
          <p:cNvPr id="18" name="object 6">
            <a:extLst>
              <a:ext uri="{FF2B5EF4-FFF2-40B4-BE49-F238E27FC236}">
                <a16:creationId xmlns:a16="http://schemas.microsoft.com/office/drawing/2014/main" id="{88CE3F01-CDB4-4998-AECA-5B55855F005C}"/>
              </a:ext>
            </a:extLst>
          </p:cNvPr>
          <p:cNvPicPr/>
          <p:nvPr/>
        </p:nvPicPr>
        <p:blipFill>
          <a:blip r:embed="rId7" cstate="print"/>
          <a:stretch>
            <a:fillRect/>
          </a:stretch>
        </p:blipFill>
        <p:spPr>
          <a:xfrm>
            <a:off x="5177118" y="2820960"/>
            <a:ext cx="3205006" cy="1704611"/>
          </a:xfrm>
          <a:prstGeom prst="rect">
            <a:avLst/>
          </a:prstGeom>
          <a:ln>
            <a:noFill/>
          </a:ln>
        </p:spPr>
      </p:pic>
      <p:sp>
        <p:nvSpPr>
          <p:cNvPr id="20" name="object 7">
            <a:extLst>
              <a:ext uri="{FF2B5EF4-FFF2-40B4-BE49-F238E27FC236}">
                <a16:creationId xmlns:a16="http://schemas.microsoft.com/office/drawing/2014/main" id="{10887F1F-B308-4E16-9336-86E62D3BD0BE}"/>
              </a:ext>
            </a:extLst>
          </p:cNvPr>
          <p:cNvSpPr/>
          <p:nvPr/>
        </p:nvSpPr>
        <p:spPr>
          <a:xfrm>
            <a:off x="6138975" y="963913"/>
            <a:ext cx="2798616" cy="1519835"/>
          </a:xfrm>
          <a:custGeom>
            <a:avLst/>
            <a:gdLst/>
            <a:ahLst/>
            <a:cxnLst/>
            <a:rect l="l" t="t" r="r" b="b"/>
            <a:pathLst>
              <a:path w="3912870" h="2478404">
                <a:moveTo>
                  <a:pt x="0" y="0"/>
                </a:moveTo>
                <a:lnTo>
                  <a:pt x="3912489" y="0"/>
                </a:lnTo>
                <a:lnTo>
                  <a:pt x="3912489" y="2478405"/>
                </a:lnTo>
                <a:lnTo>
                  <a:pt x="0" y="2478405"/>
                </a:lnTo>
                <a:lnTo>
                  <a:pt x="0" y="0"/>
                </a:lnTo>
                <a:close/>
              </a:path>
            </a:pathLst>
          </a:custGeom>
          <a:ln w="9525">
            <a:noFill/>
          </a:ln>
        </p:spPr>
        <p:txBody>
          <a:bodyPr wrap="square" lIns="0" tIns="0" rIns="0" bIns="0" rtlCol="0"/>
          <a:lstStyle/>
          <a:p>
            <a:endParaRPr>
              <a:noFill/>
            </a:endParaRPr>
          </a:p>
        </p:txBody>
      </p:sp>
      <p:pic>
        <p:nvPicPr>
          <p:cNvPr id="22" name="object 9">
            <a:extLst>
              <a:ext uri="{FF2B5EF4-FFF2-40B4-BE49-F238E27FC236}">
                <a16:creationId xmlns:a16="http://schemas.microsoft.com/office/drawing/2014/main" id="{DA16DA47-E803-4CC4-A430-FD61B4E57A7C}"/>
              </a:ext>
            </a:extLst>
          </p:cNvPr>
          <p:cNvPicPr/>
          <p:nvPr/>
        </p:nvPicPr>
        <p:blipFill>
          <a:blip r:embed="rId8" cstate="print"/>
          <a:stretch>
            <a:fillRect/>
          </a:stretch>
        </p:blipFill>
        <p:spPr>
          <a:xfrm>
            <a:off x="629316" y="2820959"/>
            <a:ext cx="3624912" cy="1704611"/>
          </a:xfrm>
          <a:prstGeom prst="rect">
            <a:avLst/>
          </a:prstGeom>
          <a:ln>
            <a:noFill/>
          </a:ln>
        </p:spPr>
      </p:pic>
      <p:sp>
        <p:nvSpPr>
          <p:cNvPr id="9" name="Rectangle 8">
            <a:extLst>
              <a:ext uri="{FF2B5EF4-FFF2-40B4-BE49-F238E27FC236}">
                <a16:creationId xmlns:a16="http://schemas.microsoft.com/office/drawing/2014/main" id="{37459054-201B-4704-B158-05C15E5FF4CC}"/>
              </a:ext>
            </a:extLst>
          </p:cNvPr>
          <p:cNvSpPr/>
          <p:nvPr/>
        </p:nvSpPr>
        <p:spPr>
          <a:xfrm>
            <a:off x="0" y="-1"/>
            <a:ext cx="9144000" cy="657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432D196-DEBE-4EE3-B7BC-98EC7441F423}"/>
              </a:ext>
            </a:extLst>
          </p:cNvPr>
          <p:cNvSpPr txBox="1"/>
          <p:nvPr/>
        </p:nvSpPr>
        <p:spPr>
          <a:xfrm>
            <a:off x="0" y="0"/>
            <a:ext cx="9144000" cy="400110"/>
          </a:xfrm>
          <a:prstGeom prst="rect">
            <a:avLst/>
          </a:prstGeom>
          <a:solidFill>
            <a:schemeClr val="bg1"/>
          </a:solidFill>
        </p:spPr>
        <p:txBody>
          <a:bodyPr wrap="square" rtlCol="0">
            <a:spAutoFit/>
          </a:bodyPr>
          <a:lstStyle/>
          <a:p>
            <a:pPr algn="ctr"/>
            <a:r>
              <a:rPr lang="en-US" sz="2000" b="1">
                <a:latin typeface="Arial" panose="020B0604020202020204" pitchFamily="34" charset="0"/>
                <a:cs typeface="Arial" panose="020B0604020202020204" pitchFamily="34" charset="0"/>
              </a:rPr>
              <a:t>GIỚI THIỆU </a:t>
            </a:r>
            <a:r>
              <a:rPr lang="en-US" sz="2000" b="1">
                <a:solidFill>
                  <a:srgbClr val="C00000"/>
                </a:solidFill>
                <a:latin typeface="Arial" panose="020B0604020202020204" pitchFamily="34" charset="0"/>
                <a:cs typeface="Arial" panose="020B0604020202020204" pitchFamily="34" charset="0"/>
              </a:rPr>
              <a:t>CÔNG TY TNHH NAM HÀN</a:t>
            </a:r>
          </a:p>
        </p:txBody>
      </p:sp>
      <p:sp>
        <p:nvSpPr>
          <p:cNvPr id="26" name="TextBox 25">
            <a:extLst>
              <a:ext uri="{FF2B5EF4-FFF2-40B4-BE49-F238E27FC236}">
                <a16:creationId xmlns:a16="http://schemas.microsoft.com/office/drawing/2014/main" id="{60C26550-09E9-442C-99BA-27C7259FA042}"/>
              </a:ext>
            </a:extLst>
          </p:cNvPr>
          <p:cNvSpPr txBox="1"/>
          <p:nvPr/>
        </p:nvSpPr>
        <p:spPr>
          <a:xfrm>
            <a:off x="1" y="310679"/>
            <a:ext cx="9144000" cy="500137"/>
          </a:xfrm>
          <a:prstGeom prst="rect">
            <a:avLst/>
          </a:prstGeom>
          <a:noFill/>
        </p:spPr>
        <p:txBody>
          <a:bodyPr wrap="square" rtlCol="0">
            <a:spAutoFit/>
          </a:bodyPr>
          <a:lstStyle/>
          <a:p>
            <a:pPr marL="12065" algn="ctr">
              <a:spcBef>
                <a:spcPts val="335"/>
              </a:spcBef>
              <a:buSzPct val="60714"/>
              <a:tabLst>
                <a:tab pos="299085" algn="l"/>
                <a:tab pos="299720" algn="l"/>
              </a:tabLst>
            </a:pPr>
            <a:r>
              <a:rPr lang="en-US" sz="1200" b="0" i="0">
                <a:solidFill>
                  <a:srgbClr val="C00000"/>
                </a:solidFill>
                <a:effectLst/>
                <a:latin typeface="arial" panose="020B0604020202020204" pitchFamily="34" charset="0"/>
              </a:rPr>
              <a:t>Được thành lập ngày 13/05/2003, tại địa chỉ:</a:t>
            </a:r>
          </a:p>
          <a:p>
            <a:pPr marL="12065" algn="ctr">
              <a:spcBef>
                <a:spcPts val="335"/>
              </a:spcBef>
              <a:buSzPct val="60714"/>
              <a:tabLst>
                <a:tab pos="299085" algn="l"/>
                <a:tab pos="299720" algn="l"/>
              </a:tabLst>
            </a:pPr>
            <a:r>
              <a:rPr lang="vi-VN" sz="1200" b="0" i="0">
                <a:solidFill>
                  <a:srgbClr val="C00000"/>
                </a:solidFill>
                <a:effectLst/>
                <a:latin typeface="arial" panose="020B0604020202020204" pitchFamily="34" charset="0"/>
              </a:rPr>
              <a:t>39A/11</a:t>
            </a:r>
            <a:r>
              <a:rPr lang="en-US" sz="1200" b="0" i="0">
                <a:solidFill>
                  <a:srgbClr val="C00000"/>
                </a:solidFill>
                <a:effectLst/>
                <a:latin typeface="arial" panose="020B0604020202020204" pitchFamily="34" charset="0"/>
              </a:rPr>
              <a:t>,</a:t>
            </a:r>
            <a:r>
              <a:rPr lang="vi-VN" sz="1200" b="0" i="0">
                <a:solidFill>
                  <a:srgbClr val="C00000"/>
                </a:solidFill>
                <a:effectLst/>
                <a:latin typeface="arial" panose="020B0604020202020204" pitchFamily="34" charset="0"/>
              </a:rPr>
              <a:t> Quốc Lộ 1A,</a:t>
            </a:r>
            <a:r>
              <a:rPr lang="en-US" sz="1200" b="0" i="0">
                <a:solidFill>
                  <a:srgbClr val="C00000"/>
                </a:solidFill>
                <a:effectLst/>
                <a:latin typeface="arial" panose="020B0604020202020204" pitchFamily="34" charset="0"/>
              </a:rPr>
              <a:t> </a:t>
            </a:r>
            <a:r>
              <a:rPr lang="en-US" sz="1200">
                <a:solidFill>
                  <a:srgbClr val="C00000"/>
                </a:solidFill>
                <a:latin typeface="arial" panose="020B0604020202020204" pitchFamily="34" charset="0"/>
              </a:rPr>
              <a:t>KP </a:t>
            </a:r>
            <a:r>
              <a:rPr lang="vi-VN" sz="1200" b="0" i="0">
                <a:solidFill>
                  <a:srgbClr val="C00000"/>
                </a:solidFill>
                <a:effectLst/>
                <a:latin typeface="arial" panose="020B0604020202020204" pitchFamily="34" charset="0"/>
              </a:rPr>
              <a:t>Ngãi Thắng, </a:t>
            </a:r>
            <a:r>
              <a:rPr lang="en-US" sz="1200" b="0" i="0">
                <a:solidFill>
                  <a:srgbClr val="C00000"/>
                </a:solidFill>
                <a:effectLst/>
                <a:latin typeface="arial" panose="020B0604020202020204" pitchFamily="34" charset="0"/>
              </a:rPr>
              <a:t>P Đông Hòa, TP HCM – Hotline: 0908.726.728 – Website: udtrucks.com.vn</a:t>
            </a:r>
            <a:endParaRPr lang="en-US" sz="1200" spc="-5">
              <a:solidFill>
                <a:srgbClr val="C000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08D81A1-67E6-4958-9CAD-309F8F1BE966}"/>
              </a:ext>
            </a:extLst>
          </p:cNvPr>
          <p:cNvSpPr txBox="1"/>
          <p:nvPr/>
        </p:nvSpPr>
        <p:spPr>
          <a:xfrm>
            <a:off x="629315" y="2447683"/>
            <a:ext cx="3624913" cy="261610"/>
          </a:xfrm>
          <a:prstGeom prst="rect">
            <a:avLst/>
          </a:prstGeom>
          <a:solidFill>
            <a:srgbClr val="CC1321"/>
          </a:solidFill>
        </p:spPr>
        <p:txBody>
          <a:bodyPr wrap="square" rtlCol="0">
            <a:spAutoFit/>
          </a:bodyPr>
          <a:lstStyle/>
          <a:p>
            <a:pPr algn="ctr"/>
            <a:r>
              <a:rPr lang="en-US" sz="1100" b="1">
                <a:solidFill>
                  <a:srgbClr val="FFFFFF"/>
                </a:solidFill>
              </a:rPr>
              <a:t>Showroom</a:t>
            </a:r>
          </a:p>
        </p:txBody>
      </p:sp>
      <p:sp>
        <p:nvSpPr>
          <p:cNvPr id="30" name="TextBox 29">
            <a:extLst>
              <a:ext uri="{FF2B5EF4-FFF2-40B4-BE49-F238E27FC236}">
                <a16:creationId xmlns:a16="http://schemas.microsoft.com/office/drawing/2014/main" id="{9528F84A-18E3-42D0-A120-71ECAF1F499F}"/>
              </a:ext>
            </a:extLst>
          </p:cNvPr>
          <p:cNvSpPr txBox="1"/>
          <p:nvPr/>
        </p:nvSpPr>
        <p:spPr>
          <a:xfrm>
            <a:off x="5181600" y="2440945"/>
            <a:ext cx="3205006" cy="261610"/>
          </a:xfrm>
          <a:prstGeom prst="rect">
            <a:avLst/>
          </a:prstGeom>
          <a:solidFill>
            <a:srgbClr val="C00000"/>
          </a:solidFill>
        </p:spPr>
        <p:txBody>
          <a:bodyPr wrap="square" rtlCol="0">
            <a:spAutoFit/>
          </a:bodyPr>
          <a:lstStyle/>
          <a:p>
            <a:pPr algn="ctr"/>
            <a:r>
              <a:rPr lang="en-US" sz="1100" b="1" err="1">
                <a:solidFill>
                  <a:srgbClr val="FFFFFF"/>
                </a:solidFill>
              </a:rPr>
              <a:t>Đội</a:t>
            </a:r>
            <a:r>
              <a:rPr lang="en-US" sz="1100" b="1">
                <a:solidFill>
                  <a:srgbClr val="FFFFFF"/>
                </a:solidFill>
              </a:rPr>
              <a:t> </a:t>
            </a:r>
            <a:r>
              <a:rPr lang="en-US" sz="1100" b="1" err="1">
                <a:solidFill>
                  <a:srgbClr val="FFFFFF"/>
                </a:solidFill>
              </a:rPr>
              <a:t>ngũ</a:t>
            </a:r>
            <a:r>
              <a:rPr lang="en-US" sz="1100" b="1">
                <a:solidFill>
                  <a:srgbClr val="FFFFFF"/>
                </a:solidFill>
              </a:rPr>
              <a:t> </a:t>
            </a:r>
            <a:r>
              <a:rPr lang="en-US" sz="1100" b="1" err="1">
                <a:solidFill>
                  <a:srgbClr val="FFFFFF"/>
                </a:solidFill>
              </a:rPr>
              <a:t>Nhân</a:t>
            </a:r>
            <a:r>
              <a:rPr lang="en-US" sz="1100" b="1">
                <a:solidFill>
                  <a:srgbClr val="FFFFFF"/>
                </a:solidFill>
              </a:rPr>
              <a:t> </a:t>
            </a:r>
            <a:r>
              <a:rPr lang="en-US" sz="1100" b="1" err="1">
                <a:solidFill>
                  <a:srgbClr val="FFFFFF"/>
                </a:solidFill>
              </a:rPr>
              <a:t>sự</a:t>
            </a:r>
            <a:endParaRPr lang="en-US" sz="1100" b="1">
              <a:solidFill>
                <a:srgbClr val="FFFFFF"/>
              </a:solidFill>
            </a:endParaRPr>
          </a:p>
        </p:txBody>
      </p:sp>
      <p:sp>
        <p:nvSpPr>
          <p:cNvPr id="31" name="TextBox 30">
            <a:extLst>
              <a:ext uri="{FF2B5EF4-FFF2-40B4-BE49-F238E27FC236}">
                <a16:creationId xmlns:a16="http://schemas.microsoft.com/office/drawing/2014/main" id="{F0A187A1-CD42-42C6-A289-B984DBB5FBFC}"/>
              </a:ext>
            </a:extLst>
          </p:cNvPr>
          <p:cNvSpPr txBox="1"/>
          <p:nvPr/>
        </p:nvSpPr>
        <p:spPr>
          <a:xfrm>
            <a:off x="629316" y="4266692"/>
            <a:ext cx="3624912" cy="261610"/>
          </a:xfrm>
          <a:prstGeom prst="rect">
            <a:avLst/>
          </a:prstGeom>
          <a:solidFill>
            <a:srgbClr val="C00000"/>
          </a:solidFill>
        </p:spPr>
        <p:txBody>
          <a:bodyPr wrap="square" rtlCol="0">
            <a:spAutoFit/>
          </a:bodyPr>
          <a:lstStyle/>
          <a:p>
            <a:pPr algn="ctr"/>
            <a:r>
              <a:rPr lang="en-US" sz="1100" b="1">
                <a:solidFill>
                  <a:srgbClr val="FFFFFF"/>
                </a:solidFill>
              </a:rPr>
              <a:t>Kho phụ tùng</a:t>
            </a:r>
          </a:p>
        </p:txBody>
      </p:sp>
      <p:sp>
        <p:nvSpPr>
          <p:cNvPr id="32" name="TextBox 31">
            <a:extLst>
              <a:ext uri="{FF2B5EF4-FFF2-40B4-BE49-F238E27FC236}">
                <a16:creationId xmlns:a16="http://schemas.microsoft.com/office/drawing/2014/main" id="{7C2EAC74-0C15-4B8E-BAD1-20B0ECC54AB1}"/>
              </a:ext>
            </a:extLst>
          </p:cNvPr>
          <p:cNvSpPr txBox="1"/>
          <p:nvPr/>
        </p:nvSpPr>
        <p:spPr>
          <a:xfrm>
            <a:off x="5177118" y="4266692"/>
            <a:ext cx="3205006" cy="261610"/>
          </a:xfrm>
          <a:prstGeom prst="rect">
            <a:avLst/>
          </a:prstGeom>
          <a:solidFill>
            <a:srgbClr val="C00000"/>
          </a:solidFill>
        </p:spPr>
        <p:txBody>
          <a:bodyPr wrap="square" rtlCol="0">
            <a:spAutoFit/>
          </a:bodyPr>
          <a:lstStyle/>
          <a:p>
            <a:pPr algn="ctr"/>
            <a:r>
              <a:rPr lang="en-US" sz="1100" b="1" err="1">
                <a:solidFill>
                  <a:srgbClr val="FFFFFF"/>
                </a:solidFill>
              </a:rPr>
              <a:t>Xưởng</a:t>
            </a:r>
            <a:r>
              <a:rPr lang="en-US" sz="1100" b="1">
                <a:solidFill>
                  <a:srgbClr val="FFFFFF"/>
                </a:solidFill>
              </a:rPr>
              <a:t> </a:t>
            </a:r>
            <a:r>
              <a:rPr lang="en-US" sz="1100" b="1" err="1">
                <a:solidFill>
                  <a:srgbClr val="FFFFFF"/>
                </a:solidFill>
              </a:rPr>
              <a:t>dịch</a:t>
            </a:r>
            <a:r>
              <a:rPr lang="en-US" sz="1100" b="1">
                <a:solidFill>
                  <a:srgbClr val="FFFFFF"/>
                </a:solidFill>
              </a:rPr>
              <a:t> </a:t>
            </a:r>
            <a:r>
              <a:rPr lang="en-US" sz="1100" b="1" err="1">
                <a:solidFill>
                  <a:srgbClr val="FFFFFF"/>
                </a:solidFill>
              </a:rPr>
              <a:t>vụ</a:t>
            </a:r>
            <a:endParaRPr lang="en-US" sz="1100" b="1">
              <a:solidFill>
                <a:srgbClr val="FFFFFF"/>
              </a:solidFill>
            </a:endParaRPr>
          </a:p>
        </p:txBody>
      </p:sp>
      <p:pic>
        <p:nvPicPr>
          <p:cNvPr id="4" name="mp3-output-ttsfree(dot)com (1)">
            <a:hlinkClick r:id="" action="ppaction://media"/>
            <a:extLst>
              <a:ext uri="{FF2B5EF4-FFF2-40B4-BE49-F238E27FC236}">
                <a16:creationId xmlns:a16="http://schemas.microsoft.com/office/drawing/2014/main" id="{D28AEFA0-E133-7044-3C13-2820709A803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646010" y="128804"/>
            <a:ext cx="400110" cy="40011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5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grpSp>
        <p:nvGrpSpPr>
          <p:cNvPr id="8" name="object 8"/>
          <p:cNvGrpSpPr/>
          <p:nvPr/>
        </p:nvGrpSpPr>
        <p:grpSpPr>
          <a:xfrm>
            <a:off x="1707535" y="663367"/>
            <a:ext cx="2886236" cy="1805964"/>
            <a:chOff x="1394078" y="776858"/>
            <a:chExt cx="3067050" cy="1805305"/>
          </a:xfrm>
        </p:grpSpPr>
        <p:pic>
          <p:nvPicPr>
            <p:cNvPr id="9" name="object 9"/>
            <p:cNvPicPr/>
            <p:nvPr/>
          </p:nvPicPr>
          <p:blipFill>
            <a:blip r:embed="rId6" cstate="print"/>
            <a:stretch>
              <a:fillRect/>
            </a:stretch>
          </p:blipFill>
          <p:spPr>
            <a:xfrm>
              <a:off x="1403603" y="786383"/>
              <a:ext cx="3047999" cy="1786127"/>
            </a:xfrm>
            <a:prstGeom prst="rect">
              <a:avLst/>
            </a:prstGeom>
          </p:spPr>
        </p:pic>
        <p:sp>
          <p:nvSpPr>
            <p:cNvPr id="10" name="object 10"/>
            <p:cNvSpPr/>
            <p:nvPr/>
          </p:nvSpPr>
          <p:spPr>
            <a:xfrm>
              <a:off x="1398841" y="781621"/>
              <a:ext cx="3057525" cy="1795780"/>
            </a:xfrm>
            <a:custGeom>
              <a:avLst/>
              <a:gdLst/>
              <a:ahLst/>
              <a:cxnLst/>
              <a:rect l="l" t="t" r="r" b="b"/>
              <a:pathLst>
                <a:path w="3057525" h="1795780">
                  <a:moveTo>
                    <a:pt x="0" y="0"/>
                  </a:moveTo>
                  <a:lnTo>
                    <a:pt x="3057525" y="0"/>
                  </a:lnTo>
                  <a:lnTo>
                    <a:pt x="3057525" y="1795652"/>
                  </a:lnTo>
                  <a:lnTo>
                    <a:pt x="0" y="1795652"/>
                  </a:lnTo>
                  <a:lnTo>
                    <a:pt x="0" y="0"/>
                  </a:lnTo>
                  <a:close/>
                </a:path>
              </a:pathLst>
            </a:custGeom>
            <a:ln w="9525">
              <a:solidFill>
                <a:srgbClr val="00829B"/>
              </a:solidFill>
            </a:ln>
          </p:spPr>
          <p:txBody>
            <a:bodyPr wrap="square" lIns="0" tIns="0" rIns="0" bIns="0" rtlCol="0"/>
            <a:lstStyle/>
            <a:p>
              <a:endParaRPr/>
            </a:p>
          </p:txBody>
        </p:sp>
      </p:grpSp>
      <p:grpSp>
        <p:nvGrpSpPr>
          <p:cNvPr id="14" name="object 14"/>
          <p:cNvGrpSpPr/>
          <p:nvPr/>
        </p:nvGrpSpPr>
        <p:grpSpPr>
          <a:xfrm>
            <a:off x="1712017" y="2753384"/>
            <a:ext cx="2877273" cy="1831531"/>
            <a:chOff x="5825871" y="773811"/>
            <a:chExt cx="2942590" cy="1805305"/>
          </a:xfrm>
        </p:grpSpPr>
        <p:pic>
          <p:nvPicPr>
            <p:cNvPr id="15" name="object 15"/>
            <p:cNvPicPr/>
            <p:nvPr/>
          </p:nvPicPr>
          <p:blipFill>
            <a:blip r:embed="rId7" cstate="print"/>
            <a:stretch>
              <a:fillRect/>
            </a:stretch>
          </p:blipFill>
          <p:spPr>
            <a:xfrm>
              <a:off x="5835396" y="783336"/>
              <a:ext cx="2923031" cy="1786127"/>
            </a:xfrm>
            <a:prstGeom prst="rect">
              <a:avLst/>
            </a:prstGeom>
          </p:spPr>
        </p:pic>
        <p:sp>
          <p:nvSpPr>
            <p:cNvPr id="16" name="object 16"/>
            <p:cNvSpPr/>
            <p:nvPr/>
          </p:nvSpPr>
          <p:spPr>
            <a:xfrm>
              <a:off x="5830633" y="778573"/>
              <a:ext cx="2933065" cy="1795780"/>
            </a:xfrm>
            <a:custGeom>
              <a:avLst/>
              <a:gdLst/>
              <a:ahLst/>
              <a:cxnLst/>
              <a:rect l="l" t="t" r="r" b="b"/>
              <a:pathLst>
                <a:path w="2933065" h="1795780">
                  <a:moveTo>
                    <a:pt x="0" y="0"/>
                  </a:moveTo>
                  <a:lnTo>
                    <a:pt x="2932556" y="0"/>
                  </a:lnTo>
                  <a:lnTo>
                    <a:pt x="2932556" y="1795652"/>
                  </a:lnTo>
                  <a:lnTo>
                    <a:pt x="0" y="1795652"/>
                  </a:lnTo>
                  <a:lnTo>
                    <a:pt x="0" y="0"/>
                  </a:lnTo>
                  <a:close/>
                </a:path>
              </a:pathLst>
            </a:custGeom>
            <a:ln w="9525">
              <a:solidFill>
                <a:srgbClr val="00829B"/>
              </a:solidFill>
            </a:ln>
          </p:spPr>
          <p:txBody>
            <a:bodyPr wrap="square" lIns="0" tIns="0" rIns="0" bIns="0" rtlCol="0"/>
            <a:lstStyle/>
            <a:p>
              <a:endParaRPr/>
            </a:p>
          </p:txBody>
        </p:sp>
      </p:grpSp>
      <p:sp>
        <p:nvSpPr>
          <p:cNvPr id="21" name="object 21"/>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20</a:t>
            </a:fld>
            <a:endParaRPr/>
          </a:p>
        </p:txBody>
      </p:sp>
      <p:sp>
        <p:nvSpPr>
          <p:cNvPr id="22" name="object 16">
            <a:extLst>
              <a:ext uri="{FF2B5EF4-FFF2-40B4-BE49-F238E27FC236}">
                <a16:creationId xmlns:a16="http://schemas.microsoft.com/office/drawing/2014/main" id="{5671CC15-F3EF-1D06-F08D-2FEABBE17D1F}"/>
              </a:ext>
            </a:extLst>
          </p:cNvPr>
          <p:cNvSpPr txBox="1"/>
          <p:nvPr/>
        </p:nvSpPr>
        <p:spPr>
          <a:xfrm>
            <a:off x="329565" y="742950"/>
            <a:ext cx="1030605" cy="397545"/>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100" spc="-5">
                <a:solidFill>
                  <a:srgbClr val="C00000"/>
                </a:solidFill>
                <a:latin typeface="Arial" panose="020B0604020202020204" pitchFamily="34" charset="0"/>
                <a:cs typeface="Arial" panose="020B0604020202020204" pitchFamily="34" charset="0"/>
              </a:rPr>
              <a:t>THỦ ĐỨC</a:t>
            </a:r>
            <a:endParaRPr sz="1100">
              <a:latin typeface="Arial" panose="020B0604020202020204" pitchFamily="34" charset="0"/>
              <a:cs typeface="Arial" panose="020B0604020202020204" pitchFamily="34" charset="0"/>
            </a:endParaRPr>
          </a:p>
        </p:txBody>
      </p:sp>
      <p:sp>
        <p:nvSpPr>
          <p:cNvPr id="25" name="object 16">
            <a:extLst>
              <a:ext uri="{FF2B5EF4-FFF2-40B4-BE49-F238E27FC236}">
                <a16:creationId xmlns:a16="http://schemas.microsoft.com/office/drawing/2014/main" id="{465B1F9E-E9C1-7DF3-2768-088B515FDD2E}"/>
              </a:ext>
            </a:extLst>
          </p:cNvPr>
          <p:cNvSpPr txBox="1"/>
          <p:nvPr/>
        </p:nvSpPr>
        <p:spPr>
          <a:xfrm>
            <a:off x="329564" y="2753385"/>
            <a:ext cx="1030605" cy="412934"/>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100" spc="-5">
                <a:solidFill>
                  <a:srgbClr val="C00000"/>
                </a:solidFill>
                <a:latin typeface="Arial" panose="020B0604020202020204" pitchFamily="34" charset="0"/>
                <a:cs typeface="Arial" panose="020B0604020202020204" pitchFamily="34" charset="0"/>
              </a:rPr>
              <a:t>BÌNH CHÁNH</a:t>
            </a:r>
            <a:endParaRPr sz="1100">
              <a:latin typeface="Arial" panose="020B0604020202020204" pitchFamily="34" charset="0"/>
              <a:cs typeface="Arial" panose="020B0604020202020204" pitchFamily="34" charset="0"/>
            </a:endParaRPr>
          </a:p>
        </p:txBody>
      </p:sp>
      <p:sp>
        <p:nvSpPr>
          <p:cNvPr id="6" name="object 15">
            <a:extLst>
              <a:ext uri="{FF2B5EF4-FFF2-40B4-BE49-F238E27FC236}">
                <a16:creationId xmlns:a16="http://schemas.microsoft.com/office/drawing/2014/main" id="{2E444D4E-C616-B8EB-B4D2-8D3C4536F5A2}"/>
              </a:ext>
            </a:extLst>
          </p:cNvPr>
          <p:cNvSpPr txBox="1">
            <a:spLocks noGrp="1"/>
          </p:cNvSpPr>
          <p:nvPr>
            <p:ph type="title"/>
          </p:nvPr>
        </p:nvSpPr>
        <p:spPr>
          <a:xfrm>
            <a:off x="351335" y="135260"/>
            <a:ext cx="8589663"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CÁC ĐẠI LÝ 1S UD TRUCKS</a:t>
            </a:r>
            <a:endParaRPr sz="2000" b="1" spc="-30">
              <a:latin typeface="Arial"/>
              <a:cs typeface="Arial"/>
            </a:endParaRPr>
          </a:p>
        </p:txBody>
      </p:sp>
      <p:sp>
        <p:nvSpPr>
          <p:cNvPr id="3" name="TextBox 2">
            <a:extLst>
              <a:ext uri="{FF2B5EF4-FFF2-40B4-BE49-F238E27FC236}">
                <a16:creationId xmlns:a16="http://schemas.microsoft.com/office/drawing/2014/main" id="{AAFCC5FF-B933-0945-57DA-1C42A9106FFE}"/>
              </a:ext>
            </a:extLst>
          </p:cNvPr>
          <p:cNvSpPr txBox="1"/>
          <p:nvPr/>
        </p:nvSpPr>
        <p:spPr>
          <a:xfrm>
            <a:off x="152399" y="1200150"/>
            <a:ext cx="1600201" cy="1107996"/>
          </a:xfrm>
          <a:prstGeom prst="rect">
            <a:avLst/>
          </a:prstGeom>
          <a:noFill/>
        </p:spPr>
        <p:txBody>
          <a:bodyPr wrap="square" rtlCol="0">
            <a:spAutoFit/>
          </a:bodyPr>
          <a:lstStyle/>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Địa chỉ: </a:t>
            </a:r>
            <a:r>
              <a:rPr lang="vi-VN"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33 Quốc Lộ 1A, P. Hiệp Bình Phước, Q. Thủ Đức, TP. HCM</a:t>
            </a:r>
            <a:endParaRPr lang="en-US" sz="1100">
              <a:solidFill>
                <a:srgbClr val="333333"/>
              </a:solidFill>
              <a:latin typeface="Arial" panose="020B0604020202020204" pitchFamily="34" charset="0"/>
              <a:ea typeface="Cambria" panose="02040503050406030204" pitchFamily="18" charset="0"/>
              <a:cs typeface="Arial" panose="020B0604020202020204" pitchFamily="34" charset="0"/>
            </a:endParaRPr>
          </a:p>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Hotline: </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0908.726.728</a:t>
            </a:r>
          </a:p>
          <a:p>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Mr. Nhất</a:t>
            </a:r>
            <a:endParaRPr lang="en-US" sz="110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EFE9354-5513-B838-A3FC-2E3D290798EA}"/>
              </a:ext>
            </a:extLst>
          </p:cNvPr>
          <p:cNvSpPr txBox="1"/>
          <p:nvPr/>
        </p:nvSpPr>
        <p:spPr>
          <a:xfrm>
            <a:off x="142749" y="3275099"/>
            <a:ext cx="1600201" cy="938719"/>
          </a:xfrm>
          <a:prstGeom prst="rect">
            <a:avLst/>
          </a:prstGeom>
          <a:noFill/>
        </p:spPr>
        <p:txBody>
          <a:bodyPr wrap="square" rtlCol="0">
            <a:spAutoFit/>
          </a:bodyPr>
          <a:lstStyle/>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Địa chỉ: </a:t>
            </a:r>
            <a:r>
              <a:rPr lang="vi-VN"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en-US" sz="1100" i="0">
                <a:solidFill>
                  <a:srgbClr val="333333"/>
                </a:solidFill>
                <a:effectLst/>
                <a:latin typeface="Arial" panose="020B0604020202020204" pitchFamily="34" charset="0"/>
                <a:ea typeface="Cambria" panose="02040503050406030204" pitchFamily="18" charset="0"/>
                <a:cs typeface="Arial" panose="020B0604020202020204" pitchFamily="34" charset="0"/>
              </a:rPr>
              <a:t>Quốc Lộ 1A, </a:t>
            </a:r>
            <a:r>
              <a:rPr lang="en-US" sz="1100" i="0" err="1">
                <a:solidFill>
                  <a:srgbClr val="333333"/>
                </a:solidFill>
                <a:effectLst/>
                <a:latin typeface="Arial" panose="020B0604020202020204" pitchFamily="34" charset="0"/>
                <a:ea typeface="Cambria" panose="02040503050406030204" pitchFamily="18" charset="0"/>
                <a:cs typeface="Arial" panose="020B0604020202020204" pitchFamily="34" charset="0"/>
              </a:rPr>
              <a:t>thị</a:t>
            </a:r>
            <a:r>
              <a:rPr lang="en-US" sz="110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en-US" sz="1100" i="0" err="1">
                <a:solidFill>
                  <a:srgbClr val="333333"/>
                </a:solidFill>
                <a:effectLst/>
                <a:latin typeface="Arial" panose="020B0604020202020204" pitchFamily="34" charset="0"/>
                <a:ea typeface="Cambria" panose="02040503050406030204" pitchFamily="18" charset="0"/>
                <a:cs typeface="Arial" panose="020B0604020202020204" pitchFamily="34" charset="0"/>
              </a:rPr>
              <a:t>trấn</a:t>
            </a:r>
            <a:r>
              <a:rPr lang="en-US" sz="1100" i="0">
                <a:solidFill>
                  <a:srgbClr val="333333"/>
                </a:solidFill>
                <a:effectLst/>
                <a:latin typeface="Arial" panose="020B0604020202020204" pitchFamily="34" charset="0"/>
                <a:ea typeface="Cambria" panose="02040503050406030204" pitchFamily="18" charset="0"/>
                <a:cs typeface="Arial" panose="020B0604020202020204" pitchFamily="34" charset="0"/>
              </a:rPr>
              <a:t> Tân </a:t>
            </a:r>
            <a:r>
              <a:rPr lang="en-US" sz="1100" i="0" err="1">
                <a:solidFill>
                  <a:srgbClr val="333333"/>
                </a:solidFill>
                <a:effectLst/>
                <a:latin typeface="Arial" panose="020B0604020202020204" pitchFamily="34" charset="0"/>
                <a:ea typeface="Cambria" panose="02040503050406030204" pitchFamily="18" charset="0"/>
                <a:cs typeface="Arial" panose="020B0604020202020204" pitchFamily="34" charset="0"/>
              </a:rPr>
              <a:t>Túc</a:t>
            </a:r>
            <a:r>
              <a:rPr lang="en-US" sz="1100" i="0">
                <a:solidFill>
                  <a:srgbClr val="333333"/>
                </a:solidFill>
                <a:effectLst/>
                <a:latin typeface="Arial" panose="020B0604020202020204" pitchFamily="34" charset="0"/>
                <a:ea typeface="Cambria" panose="02040503050406030204" pitchFamily="18" charset="0"/>
                <a:cs typeface="Arial" panose="020B0604020202020204" pitchFamily="34" charset="0"/>
              </a:rPr>
              <a:t>, Bình Chánh, TP. HCM</a:t>
            </a:r>
          </a:p>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Hotline: </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0908.726.728</a:t>
            </a:r>
          </a:p>
          <a:p>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Mr. Nhất</a:t>
            </a:r>
            <a:endParaRPr lang="en-US" sz="1100">
              <a:latin typeface="Arial" panose="020B0604020202020204" pitchFamily="34" charset="0"/>
              <a:cs typeface="Arial" panose="020B0604020202020204" pitchFamily="34" charset="0"/>
            </a:endParaRPr>
          </a:p>
        </p:txBody>
      </p:sp>
      <p:grpSp>
        <p:nvGrpSpPr>
          <p:cNvPr id="5" name="object 11">
            <a:extLst>
              <a:ext uri="{FF2B5EF4-FFF2-40B4-BE49-F238E27FC236}">
                <a16:creationId xmlns:a16="http://schemas.microsoft.com/office/drawing/2014/main" id="{2B2B2817-54EA-A420-12B3-8679775CFD8F}"/>
              </a:ext>
            </a:extLst>
          </p:cNvPr>
          <p:cNvGrpSpPr/>
          <p:nvPr/>
        </p:nvGrpSpPr>
        <p:grpSpPr>
          <a:xfrm>
            <a:off x="6161737" y="646194"/>
            <a:ext cx="2829864" cy="1813480"/>
            <a:chOff x="1394078" y="2790063"/>
            <a:chExt cx="3064510" cy="1866264"/>
          </a:xfrm>
        </p:grpSpPr>
        <p:pic>
          <p:nvPicPr>
            <p:cNvPr id="7" name="object 12">
              <a:extLst>
                <a:ext uri="{FF2B5EF4-FFF2-40B4-BE49-F238E27FC236}">
                  <a16:creationId xmlns:a16="http://schemas.microsoft.com/office/drawing/2014/main" id="{26DEC912-4B9A-196F-A4DB-C3263FCABFF4}"/>
                </a:ext>
              </a:extLst>
            </p:cNvPr>
            <p:cNvPicPr/>
            <p:nvPr/>
          </p:nvPicPr>
          <p:blipFill>
            <a:blip r:embed="rId8" cstate="print"/>
            <a:stretch>
              <a:fillRect/>
            </a:stretch>
          </p:blipFill>
          <p:spPr>
            <a:xfrm>
              <a:off x="1403604" y="2799588"/>
              <a:ext cx="3044951" cy="1847087"/>
            </a:xfrm>
            <a:prstGeom prst="rect">
              <a:avLst/>
            </a:prstGeom>
          </p:spPr>
        </p:pic>
        <p:sp>
          <p:nvSpPr>
            <p:cNvPr id="26" name="object 13">
              <a:extLst>
                <a:ext uri="{FF2B5EF4-FFF2-40B4-BE49-F238E27FC236}">
                  <a16:creationId xmlns:a16="http://schemas.microsoft.com/office/drawing/2014/main" id="{CFEAE25C-7356-F18A-E9C6-DE2478A25230}"/>
                </a:ext>
              </a:extLst>
            </p:cNvPr>
            <p:cNvSpPr/>
            <p:nvPr/>
          </p:nvSpPr>
          <p:spPr>
            <a:xfrm>
              <a:off x="1398841" y="2794825"/>
              <a:ext cx="3054985" cy="1856739"/>
            </a:xfrm>
            <a:custGeom>
              <a:avLst/>
              <a:gdLst/>
              <a:ahLst/>
              <a:cxnLst/>
              <a:rect l="l" t="t" r="r" b="b"/>
              <a:pathLst>
                <a:path w="3054985" h="1856739">
                  <a:moveTo>
                    <a:pt x="0" y="0"/>
                  </a:moveTo>
                  <a:lnTo>
                    <a:pt x="3054477" y="0"/>
                  </a:lnTo>
                  <a:lnTo>
                    <a:pt x="3054477" y="1856613"/>
                  </a:lnTo>
                  <a:lnTo>
                    <a:pt x="0" y="1856613"/>
                  </a:lnTo>
                  <a:lnTo>
                    <a:pt x="0" y="0"/>
                  </a:lnTo>
                  <a:close/>
                </a:path>
              </a:pathLst>
            </a:custGeom>
            <a:ln w="9525">
              <a:solidFill>
                <a:srgbClr val="00829B"/>
              </a:solidFill>
            </a:ln>
          </p:spPr>
          <p:txBody>
            <a:bodyPr wrap="square" lIns="0" tIns="0" rIns="0" bIns="0" rtlCol="0"/>
            <a:lstStyle/>
            <a:p>
              <a:endParaRPr/>
            </a:p>
          </p:txBody>
        </p:sp>
      </p:grpSp>
      <p:sp>
        <p:nvSpPr>
          <p:cNvPr id="27" name="object 16">
            <a:extLst>
              <a:ext uri="{FF2B5EF4-FFF2-40B4-BE49-F238E27FC236}">
                <a16:creationId xmlns:a16="http://schemas.microsoft.com/office/drawing/2014/main" id="{2EE31A2F-5C1D-E7CE-4ED9-F7181C599A61}"/>
              </a:ext>
            </a:extLst>
          </p:cNvPr>
          <p:cNvSpPr txBox="1"/>
          <p:nvPr/>
        </p:nvSpPr>
        <p:spPr>
          <a:xfrm>
            <a:off x="4870759" y="749335"/>
            <a:ext cx="1030605" cy="412934"/>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100" spc="-5">
                <a:solidFill>
                  <a:srgbClr val="C00000"/>
                </a:solidFill>
                <a:latin typeface="Arial" panose="020B0604020202020204" pitchFamily="34" charset="0"/>
                <a:cs typeface="Arial" panose="020B0604020202020204" pitchFamily="34" charset="0"/>
              </a:rPr>
              <a:t>VŨNG TÀU</a:t>
            </a:r>
            <a:endParaRPr sz="110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353C28B9-B40F-60AB-B490-6C7B111A2E9A}"/>
              </a:ext>
            </a:extLst>
          </p:cNvPr>
          <p:cNvSpPr txBox="1"/>
          <p:nvPr/>
        </p:nvSpPr>
        <p:spPr>
          <a:xfrm>
            <a:off x="4620092" y="1167300"/>
            <a:ext cx="1600201" cy="1107996"/>
          </a:xfrm>
          <a:prstGeom prst="rect">
            <a:avLst/>
          </a:prstGeom>
          <a:noFill/>
        </p:spPr>
        <p:txBody>
          <a:bodyPr wrap="square" rtlCol="0">
            <a:spAutoFit/>
          </a:bodyPr>
          <a:lstStyle/>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Địa chỉ: </a:t>
            </a:r>
            <a:r>
              <a:rPr lang="vi-VN"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E48"/>
                </a:solidFill>
                <a:effectLst/>
                <a:latin typeface="Arial" panose="020B0604020202020204" pitchFamily="34" charset="0"/>
                <a:ea typeface="Cambria" panose="02040503050406030204" pitchFamily="18" charset="0"/>
                <a:cs typeface="Arial" panose="020B0604020202020204" pitchFamily="34" charset="0"/>
              </a:rPr>
              <a:t>351 Quốc lộ 51, Khu phố Mỹ Tân, Mỹ Xuân, Phú Mỹ, - Vũng Tàu</a:t>
            </a:r>
            <a:endParaRPr lang="en-US" sz="1100" b="0" i="0">
              <a:solidFill>
                <a:srgbClr val="333E48"/>
              </a:solidFill>
              <a:effectLst/>
              <a:latin typeface="Arial" panose="020B0604020202020204" pitchFamily="34" charset="0"/>
              <a:ea typeface="Cambria" panose="02040503050406030204" pitchFamily="18" charset="0"/>
              <a:cs typeface="Arial" panose="020B0604020202020204" pitchFamily="34" charset="0"/>
            </a:endParaRPr>
          </a:p>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Hotline: </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0908.726.728</a:t>
            </a:r>
          </a:p>
          <a:p>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Mr. Nhất</a:t>
            </a:r>
            <a:endParaRPr lang="en-US" sz="1100">
              <a:latin typeface="Arial" panose="020B0604020202020204" pitchFamily="34" charset="0"/>
              <a:cs typeface="Arial" panose="020B0604020202020204" pitchFamily="34" charset="0"/>
            </a:endParaRPr>
          </a:p>
        </p:txBody>
      </p:sp>
      <p:grpSp>
        <p:nvGrpSpPr>
          <p:cNvPr id="30" name="object 17">
            <a:extLst>
              <a:ext uri="{FF2B5EF4-FFF2-40B4-BE49-F238E27FC236}">
                <a16:creationId xmlns:a16="http://schemas.microsoft.com/office/drawing/2014/main" id="{62D8B7A1-F4D4-CBCB-C2B1-FC40FDA1D21C}"/>
              </a:ext>
            </a:extLst>
          </p:cNvPr>
          <p:cNvGrpSpPr/>
          <p:nvPr/>
        </p:nvGrpSpPr>
        <p:grpSpPr>
          <a:xfrm>
            <a:off x="6157152" y="2753384"/>
            <a:ext cx="2848684" cy="1822783"/>
            <a:chOff x="5830442" y="2790063"/>
            <a:chExt cx="2959100" cy="1866264"/>
          </a:xfrm>
        </p:grpSpPr>
        <p:pic>
          <p:nvPicPr>
            <p:cNvPr id="31" name="object 18">
              <a:extLst>
                <a:ext uri="{FF2B5EF4-FFF2-40B4-BE49-F238E27FC236}">
                  <a16:creationId xmlns:a16="http://schemas.microsoft.com/office/drawing/2014/main" id="{938336ED-F63D-4F8F-3791-4B91812F5A57}"/>
                </a:ext>
              </a:extLst>
            </p:cNvPr>
            <p:cNvPicPr/>
            <p:nvPr/>
          </p:nvPicPr>
          <p:blipFill>
            <a:blip r:embed="rId9" cstate="print"/>
            <a:stretch>
              <a:fillRect/>
            </a:stretch>
          </p:blipFill>
          <p:spPr>
            <a:xfrm>
              <a:off x="5839968" y="2799588"/>
              <a:ext cx="2939795" cy="1847087"/>
            </a:xfrm>
            <a:prstGeom prst="rect">
              <a:avLst/>
            </a:prstGeom>
          </p:spPr>
        </p:pic>
        <p:sp>
          <p:nvSpPr>
            <p:cNvPr id="32" name="object 19">
              <a:extLst>
                <a:ext uri="{FF2B5EF4-FFF2-40B4-BE49-F238E27FC236}">
                  <a16:creationId xmlns:a16="http://schemas.microsoft.com/office/drawing/2014/main" id="{EE0E7030-E88C-9935-1C09-4C2FD3FE3E48}"/>
                </a:ext>
              </a:extLst>
            </p:cNvPr>
            <p:cNvSpPr/>
            <p:nvPr/>
          </p:nvSpPr>
          <p:spPr>
            <a:xfrm>
              <a:off x="5835205" y="2794825"/>
              <a:ext cx="2949575" cy="1856739"/>
            </a:xfrm>
            <a:custGeom>
              <a:avLst/>
              <a:gdLst/>
              <a:ahLst/>
              <a:cxnLst/>
              <a:rect l="l" t="t" r="r" b="b"/>
              <a:pathLst>
                <a:path w="2949575" h="1856739">
                  <a:moveTo>
                    <a:pt x="0" y="0"/>
                  </a:moveTo>
                  <a:lnTo>
                    <a:pt x="2949320" y="0"/>
                  </a:lnTo>
                  <a:lnTo>
                    <a:pt x="2949320" y="1856613"/>
                  </a:lnTo>
                  <a:lnTo>
                    <a:pt x="0" y="1856613"/>
                  </a:lnTo>
                  <a:lnTo>
                    <a:pt x="0" y="0"/>
                  </a:lnTo>
                  <a:close/>
                </a:path>
              </a:pathLst>
            </a:custGeom>
            <a:ln w="9524">
              <a:solidFill>
                <a:srgbClr val="00829B"/>
              </a:solidFill>
            </a:ln>
          </p:spPr>
          <p:txBody>
            <a:bodyPr wrap="square" lIns="0" tIns="0" rIns="0" bIns="0" rtlCol="0"/>
            <a:lstStyle/>
            <a:p>
              <a:endParaRPr/>
            </a:p>
          </p:txBody>
        </p:sp>
      </p:grpSp>
      <p:sp>
        <p:nvSpPr>
          <p:cNvPr id="33" name="object 16">
            <a:extLst>
              <a:ext uri="{FF2B5EF4-FFF2-40B4-BE49-F238E27FC236}">
                <a16:creationId xmlns:a16="http://schemas.microsoft.com/office/drawing/2014/main" id="{2B31EC43-278A-603A-EC0E-C9F9A37160B5}"/>
              </a:ext>
            </a:extLst>
          </p:cNvPr>
          <p:cNvSpPr txBox="1"/>
          <p:nvPr/>
        </p:nvSpPr>
        <p:spPr>
          <a:xfrm>
            <a:off x="4884042" y="2775159"/>
            <a:ext cx="1030605" cy="412934"/>
          </a:xfrm>
          <a:prstGeom prst="rect">
            <a:avLst/>
          </a:prstGeom>
        </p:spPr>
        <p:txBody>
          <a:bodyPr vert="horz" wrap="square" lIns="0" tIns="12700" rIns="0" bIns="0" rtlCol="0">
            <a:spAutoFit/>
          </a:bodyPr>
          <a:lstStyle/>
          <a:p>
            <a:pPr algn="ctr">
              <a:lnSpc>
                <a:spcPct val="100000"/>
              </a:lnSpc>
              <a:spcBef>
                <a:spcPts val="100"/>
              </a:spcBef>
            </a:pPr>
            <a:r>
              <a:rPr sz="1400" b="1" spc="-5">
                <a:latin typeface="Arial" panose="020B0604020202020204" pitchFamily="34" charset="0"/>
                <a:cs typeface="Arial" panose="020B0604020202020204" pitchFamily="34" charset="0"/>
              </a:rPr>
              <a:t>UD</a:t>
            </a:r>
            <a:r>
              <a:rPr sz="1400" b="1" spc="-60">
                <a:latin typeface="Arial" panose="020B0604020202020204" pitchFamily="34" charset="0"/>
                <a:cs typeface="Arial" panose="020B0604020202020204" pitchFamily="34" charset="0"/>
              </a:rPr>
              <a:t> </a:t>
            </a:r>
            <a:r>
              <a:rPr sz="1400" b="1" spc="-10">
                <a:latin typeface="Arial" panose="020B0604020202020204" pitchFamily="34" charset="0"/>
                <a:cs typeface="Arial" panose="020B0604020202020204" pitchFamily="34" charset="0"/>
              </a:rPr>
              <a:t>Trucks</a:t>
            </a:r>
            <a:endParaRPr sz="1400" b="1">
              <a:latin typeface="Arial" panose="020B0604020202020204" pitchFamily="34" charset="0"/>
              <a:cs typeface="Arial" panose="020B0604020202020204" pitchFamily="34" charset="0"/>
            </a:endParaRPr>
          </a:p>
          <a:p>
            <a:pPr algn="ctr">
              <a:lnSpc>
                <a:spcPct val="100000"/>
              </a:lnSpc>
            </a:pPr>
            <a:r>
              <a:rPr lang="en-US" sz="1200" spc="-5">
                <a:solidFill>
                  <a:srgbClr val="C00000"/>
                </a:solidFill>
                <a:latin typeface="Arial" panose="020B0604020202020204" pitchFamily="34" charset="0"/>
                <a:cs typeface="Arial" panose="020B0604020202020204" pitchFamily="34" charset="0"/>
              </a:rPr>
              <a:t>ĐỒNG NAI</a:t>
            </a:r>
            <a:endParaRPr sz="1200">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FDC96BAB-8091-EFAF-564C-F9C0DA9F2F79}"/>
              </a:ext>
            </a:extLst>
          </p:cNvPr>
          <p:cNvSpPr txBox="1"/>
          <p:nvPr/>
        </p:nvSpPr>
        <p:spPr>
          <a:xfrm>
            <a:off x="4606261" y="3258308"/>
            <a:ext cx="1600201" cy="1107996"/>
          </a:xfrm>
          <a:prstGeom prst="rect">
            <a:avLst/>
          </a:prstGeom>
          <a:noFill/>
        </p:spPr>
        <p:txBody>
          <a:bodyPr wrap="square" rtlCol="0">
            <a:spAutoFit/>
          </a:bodyPr>
          <a:lstStyle/>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Địa chỉ: </a:t>
            </a:r>
            <a:r>
              <a:rPr lang="vi-VN"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en-US" sz="1100">
                <a:solidFill>
                  <a:srgbClr val="333333"/>
                </a:solidFill>
                <a:effectLst/>
                <a:latin typeface="Arial" panose="020B0604020202020204" pitchFamily="34" charset="0"/>
                <a:ea typeface="Cambria" panose="02040503050406030204" pitchFamily="18" charset="0"/>
                <a:cs typeface="Arial" panose="020B0604020202020204" pitchFamily="34" charset="0"/>
              </a:rPr>
              <a:t>QL1A, </a:t>
            </a:r>
            <a:r>
              <a:rPr lang="vi-VN" sz="1100">
                <a:solidFill>
                  <a:srgbClr val="333E48"/>
                </a:solidFill>
                <a:effectLst/>
                <a:latin typeface="Arial" panose="020B0604020202020204" pitchFamily="34" charset="0"/>
                <a:ea typeface="Cambria" panose="02040503050406030204" pitchFamily="18" charset="0"/>
                <a:cs typeface="Arial" panose="020B0604020202020204" pitchFamily="34" charset="0"/>
              </a:rPr>
              <a:t>Xã Hưng Lộc, Huyện Thống Nhất, Tỉnh Đồng Nai</a:t>
            </a:r>
            <a:endParaRPr lang="en-US" sz="1100">
              <a:solidFill>
                <a:srgbClr val="333E48"/>
              </a:solidFill>
              <a:effectLst/>
              <a:latin typeface="Arial" panose="020B0604020202020204" pitchFamily="34" charset="0"/>
              <a:ea typeface="Cambria" panose="02040503050406030204" pitchFamily="18" charset="0"/>
              <a:cs typeface="Arial" panose="020B0604020202020204" pitchFamily="34" charset="0"/>
            </a:endParaRPr>
          </a:p>
          <a:p>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Hotline:</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0908.726.728</a:t>
            </a:r>
          </a:p>
          <a:p>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Mr. Nhất</a:t>
            </a:r>
            <a:endParaRPr lang="en-US" sz="1100">
              <a:latin typeface="Arial" panose="020B0604020202020204" pitchFamily="34" charset="0"/>
              <a:cs typeface="Arial" panose="020B0604020202020204" pitchFamily="34" charset="0"/>
            </a:endParaRPr>
          </a:p>
        </p:txBody>
      </p:sp>
      <p:pic>
        <p:nvPicPr>
          <p:cNvPr id="12" name="mp3-output-ttsfree(dot)com (43)">
            <a:hlinkClick r:id="" action="ppaction://media"/>
            <a:extLst>
              <a:ext uri="{FF2B5EF4-FFF2-40B4-BE49-F238E27FC236}">
                <a16:creationId xmlns:a16="http://schemas.microsoft.com/office/drawing/2014/main" id="{D2ADB05E-C027-6D84-38D6-5FE17AF0451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99135" y="110888"/>
            <a:ext cx="383202" cy="38320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F2E85A-3939-3570-AED1-6E3E96620F13}"/>
              </a:ext>
            </a:extLst>
          </p:cNvPr>
          <p:cNvSpPr>
            <a:spLocks noGrp="1"/>
          </p:cNvSpPr>
          <p:nvPr>
            <p:ph type="body" idx="1"/>
          </p:nvPr>
        </p:nvSpPr>
        <p:spPr>
          <a:xfrm>
            <a:off x="234950" y="525036"/>
            <a:ext cx="4337049" cy="4393510"/>
          </a:xfrm>
        </p:spPr>
        <p:txBody>
          <a:bodyPr/>
          <a:lstStyle/>
          <a:p>
            <a:pPr algn="l"/>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1. </a:t>
            </a:r>
            <a:r>
              <a:rPr lang="vi-VN"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Xí nghiệp Trung Đại Tu Ô</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Tô Hà Nội:</a:t>
            </a:r>
            <a:endPar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a:p>
            <a:pPr algn="l"/>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Địa chỉ: 158 Phan Trọng Tuệ, Thanh Trì, Hà Nội.</a:t>
            </a:r>
          </a:p>
          <a:p>
            <a:pPr algn="l"/>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Hotline: 0985</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879</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119</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(Mr. Dũng)</a:t>
            </a:r>
          </a:p>
          <a:p>
            <a:pPr algn="l"/>
            <a:endParaRPr lang="en-US" sz="1100" b="0">
              <a:solidFill>
                <a:srgbClr val="333333"/>
              </a:solidFill>
              <a:latin typeface="Arial" panose="020B0604020202020204" pitchFamily="34" charset="0"/>
              <a:ea typeface="Cambria" panose="02040503050406030204" pitchFamily="18" charset="0"/>
              <a:cs typeface="Arial" panose="020B0604020202020204" pitchFamily="34" charset="0"/>
            </a:endParaRPr>
          </a:p>
          <a:p>
            <a:pPr algn="l"/>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2. Công ty cổ phần Ô </a:t>
            </a:r>
            <a:r>
              <a:rPr lang="en-US" sz="1100" err="1">
                <a:solidFill>
                  <a:srgbClr val="333333"/>
                </a:solidFill>
                <a:latin typeface="Arial" panose="020B0604020202020204" pitchFamily="34" charset="0"/>
                <a:ea typeface="Cambria" panose="02040503050406030204" pitchFamily="18" charset="0"/>
                <a:cs typeface="Arial" panose="020B0604020202020204" pitchFamily="34" charset="0"/>
              </a:rPr>
              <a:t>Tô</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 HYUNDAI </a:t>
            </a:r>
            <a:r>
              <a:rPr lang="en-US" sz="1100" err="1">
                <a:solidFill>
                  <a:srgbClr val="333333"/>
                </a:solidFill>
                <a:latin typeface="Arial" panose="020B0604020202020204" pitchFamily="34" charset="0"/>
                <a:ea typeface="Cambria" panose="02040503050406030204" pitchFamily="18" charset="0"/>
                <a:cs typeface="Arial" panose="020B0604020202020204" pitchFamily="34" charset="0"/>
              </a:rPr>
              <a:t>Đông</a:t>
            </a:r>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 Nam</a:t>
            </a:r>
          </a:p>
          <a:p>
            <a:pPr algn="l"/>
            <a:r>
              <a:rPr lang="en-US" sz="1100" b="0">
                <a:solidFill>
                  <a:srgbClr val="333333"/>
                </a:solidFill>
                <a:latin typeface="Arial" panose="020B0604020202020204" pitchFamily="34" charset="0"/>
                <a:ea typeface="Cambria" panose="02040503050406030204" pitchFamily="18" charset="0"/>
                <a:cs typeface="Arial" panose="020B0604020202020204" pitchFamily="34" charset="0"/>
              </a:rPr>
              <a:t>Địa chỉ:  KM 14, Quốc lộ 1A, xã Ngọc Hồi, huyện Thanh Trì, Hà Nội</a:t>
            </a:r>
          </a:p>
          <a:p>
            <a:pPr algn="l"/>
            <a:r>
              <a:rPr lang="en-US" sz="1100" b="0">
                <a:solidFill>
                  <a:srgbClr val="333333"/>
                </a:solidFill>
                <a:latin typeface="Arial" panose="020B0604020202020204" pitchFamily="34" charset="0"/>
                <a:ea typeface="Cambria" panose="02040503050406030204" pitchFamily="18" charset="0"/>
                <a:cs typeface="Arial" panose="020B0604020202020204" pitchFamily="34" charset="0"/>
              </a:rPr>
              <a:t>Hotline: 0983566625 ( Mr. Khoa) </a:t>
            </a:r>
          </a:p>
          <a:p>
            <a:pPr algn="l"/>
            <a:endParaRPr lang="en-US" sz="1100" b="0">
              <a:solidFill>
                <a:srgbClr val="333333"/>
              </a:solidFill>
              <a:latin typeface="Arial" panose="020B0604020202020204" pitchFamily="34" charset="0"/>
              <a:ea typeface="Cambria" panose="02040503050406030204" pitchFamily="18" charset="0"/>
              <a:cs typeface="Arial" panose="020B0604020202020204" pitchFamily="34" charset="0"/>
            </a:endParaRPr>
          </a:p>
          <a:p>
            <a:pPr algn="l"/>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3. </a:t>
            </a:r>
            <a:r>
              <a:rPr lang="vi-VN" sz="1100">
                <a:solidFill>
                  <a:srgbClr val="333333"/>
                </a:solidFill>
                <a:latin typeface="Arial" panose="020B0604020202020204" pitchFamily="34" charset="0"/>
                <a:ea typeface="Cambria" panose="02040503050406030204" pitchFamily="18" charset="0"/>
                <a:cs typeface="Arial" panose="020B0604020202020204" pitchFamily="34" charset="0"/>
              </a:rPr>
              <a:t>CÔNG TY CP Ô TÔ HYUNDAI ĐÔNG NAM - CN HẢI DƯƠNG</a:t>
            </a:r>
            <a:endParaRPr lang="en-US" sz="1100">
              <a:solidFill>
                <a:srgbClr val="333333"/>
              </a:solidFill>
              <a:latin typeface="Arial" panose="020B0604020202020204" pitchFamily="34" charset="0"/>
              <a:ea typeface="Cambria" panose="02040503050406030204" pitchFamily="18" charset="0"/>
              <a:cs typeface="Arial" panose="020B0604020202020204" pitchFamily="34" charset="0"/>
            </a:endParaRPr>
          </a:p>
          <a:p>
            <a:pPr algn="l"/>
            <a:r>
              <a:rPr lang="vi-VN" sz="1100" b="0">
                <a:solidFill>
                  <a:srgbClr val="333333"/>
                </a:solidFill>
                <a:latin typeface="Arial" panose="020B0604020202020204" pitchFamily="34" charset="0"/>
                <a:ea typeface="Cambria" panose="02040503050406030204" pitchFamily="18" charset="0"/>
                <a:cs typeface="Arial" panose="020B0604020202020204" pitchFamily="34" charset="0"/>
              </a:rPr>
              <a:t>Địa chỉ: Km 50, QL50, TT Lai Cách, Cẩm Giàng, Hải Dương</a:t>
            </a:r>
          </a:p>
          <a:p>
            <a:pPr algn="l"/>
            <a:r>
              <a:rPr lang="vi-VN" sz="1100" b="0">
                <a:solidFill>
                  <a:srgbClr val="333333"/>
                </a:solidFill>
                <a:latin typeface="Arial" panose="020B0604020202020204" pitchFamily="34" charset="0"/>
                <a:ea typeface="Cambria" panose="02040503050406030204" pitchFamily="18" charset="0"/>
                <a:cs typeface="Arial" panose="020B0604020202020204" pitchFamily="34" charset="0"/>
              </a:rPr>
              <a:t>Hotline: 0989938899 (Mr. Minh)</a:t>
            </a:r>
            <a:endParaRPr lang="en-US" sz="1100" b="0">
              <a:solidFill>
                <a:srgbClr val="333333"/>
              </a:solidFill>
              <a:latin typeface="Arial" panose="020B0604020202020204" pitchFamily="34" charset="0"/>
              <a:ea typeface="Cambria" panose="02040503050406030204" pitchFamily="18" charset="0"/>
              <a:cs typeface="Arial" panose="020B0604020202020204" pitchFamily="34" charset="0"/>
            </a:endParaRPr>
          </a:p>
          <a:p>
            <a:pPr algn="l"/>
            <a:endParaRPr lang="en-US" sz="1100" b="0">
              <a:solidFill>
                <a:srgbClr val="333333"/>
              </a:solidFill>
              <a:latin typeface="Arial" panose="020B0604020202020204" pitchFamily="34" charset="0"/>
              <a:ea typeface="Cambria" panose="02040503050406030204" pitchFamily="18" charset="0"/>
              <a:cs typeface="Arial" panose="020B0604020202020204" pitchFamily="34" charset="0"/>
            </a:endParaRPr>
          </a:p>
          <a:p>
            <a:pPr algn="l"/>
            <a:r>
              <a:rPr lang="en-US" sz="1100">
                <a:solidFill>
                  <a:srgbClr val="333333"/>
                </a:solidFill>
                <a:latin typeface="Arial" panose="020B0604020202020204" pitchFamily="34" charset="0"/>
                <a:ea typeface="Cambria" panose="02040503050406030204" pitchFamily="18" charset="0"/>
                <a:cs typeface="Arial" panose="020B0604020202020204" pitchFamily="34" charset="0"/>
              </a:rPr>
              <a:t>4</a:t>
            </a:r>
            <a:r>
              <a:rPr lang="vi-VN" sz="1100">
                <a:solidFill>
                  <a:srgbClr val="333333"/>
                </a:solidFill>
                <a:latin typeface="Arial" panose="020B0604020202020204" pitchFamily="34" charset="0"/>
                <a:ea typeface="Cambria" panose="02040503050406030204" pitchFamily="18" charset="0"/>
                <a:cs typeface="Arial" panose="020B0604020202020204" pitchFamily="34" charset="0"/>
              </a:rPr>
              <a:t>. CÔNG TY CP Ô TÔ HYUNDAI ĐÔNG NAM - CN SƠN LA</a:t>
            </a:r>
          </a:p>
          <a:p>
            <a:pPr algn="l"/>
            <a:r>
              <a:rPr lang="vi-VN" sz="1100" b="0">
                <a:solidFill>
                  <a:srgbClr val="333333"/>
                </a:solidFill>
                <a:latin typeface="Arial" panose="020B0604020202020204" pitchFamily="34" charset="0"/>
                <a:ea typeface="Cambria" panose="02040503050406030204" pitchFamily="18" charset="0"/>
                <a:cs typeface="Arial" panose="020B0604020202020204" pitchFamily="34" charset="0"/>
              </a:rPr>
              <a:t>Địa chỉ: Km 11, P Chiềng Sinh, Tp. Sơn La, Sơn La</a:t>
            </a:r>
          </a:p>
          <a:p>
            <a:pPr algn="l"/>
            <a:r>
              <a:rPr lang="vi-VN" sz="1100" b="0">
                <a:solidFill>
                  <a:srgbClr val="333333"/>
                </a:solidFill>
                <a:latin typeface="Arial" panose="020B0604020202020204" pitchFamily="34" charset="0"/>
                <a:ea typeface="Cambria" panose="02040503050406030204" pitchFamily="18" charset="0"/>
                <a:cs typeface="Arial" panose="020B0604020202020204" pitchFamily="34" charset="0"/>
              </a:rPr>
              <a:t>Hotline: 0984280011 (Mr. Lượng)</a:t>
            </a:r>
            <a:endParaRPr lang="en-US" sz="1100" b="0">
              <a:solidFill>
                <a:srgbClr val="333333"/>
              </a:solidFill>
              <a:latin typeface="Arial" panose="020B0604020202020204" pitchFamily="34" charset="0"/>
              <a:ea typeface="Cambria" panose="02040503050406030204" pitchFamily="18" charset="0"/>
              <a:cs typeface="Arial" panose="020B0604020202020204" pitchFamily="34" charset="0"/>
            </a:endParaRPr>
          </a:p>
          <a:p>
            <a:pPr algn="l"/>
            <a:endPar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a:p>
            <a:pPr algn="l"/>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5.</a:t>
            </a:r>
            <a:r>
              <a:rPr lang="vi-VN"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 Công ty Cổ Phần 19-05 Thanh Hoá:</a:t>
            </a:r>
            <a:endPar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a:p>
            <a:pPr algn="l"/>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Địa Chỉ: Số 280 Đường Bà Triệu, P</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Đông Thọ</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T</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P.</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Thanh Hóa , Thanh Hóa.</a:t>
            </a:r>
          </a:p>
          <a:p>
            <a:pPr algn="l"/>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Hotline : 0973 739 368</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(Mr. Trình)</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a:t>
            </a:r>
          </a:p>
          <a:p>
            <a:endParaRPr lang="en-US" sz="1100">
              <a:latin typeface="Arial" panose="020B0604020202020204" pitchFamily="34" charset="0"/>
              <a:ea typeface="Cambria" panose="02040503050406030204" pitchFamily="18" charset="0"/>
              <a:cs typeface="Arial" panose="020B0604020202020204" pitchFamily="34" charset="0"/>
            </a:endParaRPr>
          </a:p>
          <a:p>
            <a:pPr algn="l"/>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6.</a:t>
            </a:r>
            <a:r>
              <a:rPr lang="vi-VN"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 Công ty</a:t>
            </a:r>
            <a:r>
              <a:rPr lang="en-US" sz="1100" b="1" i="0">
                <a:solidFill>
                  <a:srgbClr val="333333"/>
                </a:solidFill>
                <a:effectLst/>
                <a:latin typeface="Arial" panose="020B0604020202020204" pitchFamily="34" charset="0"/>
                <a:ea typeface="Cambria" panose="02040503050406030204" pitchFamily="18" charset="0"/>
                <a:cs typeface="Arial" panose="020B0604020202020204" pitchFamily="34" charset="0"/>
              </a:rPr>
              <a:t> Ô Tô Dũng Lạc:</a:t>
            </a:r>
          </a:p>
          <a:p>
            <a:pPr algn="l"/>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Địa Chỉ: </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58 Nguyễn Trãi, Thành phố Vinh, Tỉnh Nghệ An.</a:t>
            </a:r>
            <a:endPar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a:p>
            <a:pPr algn="l"/>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Hotline: 0977</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555</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269</a:t>
            </a:r>
            <a:r>
              <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 (Mr. Phúc)</a:t>
            </a:r>
            <a:r>
              <a:rPr lang="vi-VN" sz="1100" b="0" i="0">
                <a:solidFill>
                  <a:srgbClr val="333333"/>
                </a:solidFill>
                <a:effectLst/>
                <a:latin typeface="Arial" panose="020B0604020202020204" pitchFamily="34" charset="0"/>
                <a:ea typeface="Cambria" panose="02040503050406030204" pitchFamily="18" charset="0"/>
                <a:cs typeface="Arial" panose="020B0604020202020204" pitchFamily="34" charset="0"/>
              </a:rPr>
              <a:t>.</a:t>
            </a:r>
            <a:endParaRPr lang="en-US" sz="1100" b="0" i="0">
              <a:solidFill>
                <a:srgbClr val="333333"/>
              </a:solidFill>
              <a:effectLst/>
              <a:latin typeface="Arial" panose="020B0604020202020204" pitchFamily="34" charset="0"/>
              <a:ea typeface="Cambria" panose="02040503050406030204" pitchFamily="18" charset="0"/>
              <a:cs typeface="Arial" panose="020B0604020202020204" pitchFamily="34" charset="0"/>
            </a:endParaRPr>
          </a:p>
          <a:p>
            <a:pPr algn="l"/>
            <a:endParaRPr lang="en-US" sz="1100" b="0">
              <a:solidFill>
                <a:srgbClr val="333333"/>
              </a:solidFill>
              <a:latin typeface="Arial" panose="020B0604020202020204" pitchFamily="34" charset="0"/>
              <a:ea typeface="Cambria" panose="02040503050406030204" pitchFamily="18" charset="0"/>
              <a:cs typeface="Arial" panose="020B0604020202020204" pitchFamily="34" charset="0"/>
            </a:endParaRPr>
          </a:p>
          <a:p>
            <a:pPr algn="l"/>
            <a:endParaRPr lang="en-US" sz="1050" b="0">
              <a:solidFill>
                <a:srgbClr val="333333"/>
              </a:solidFill>
              <a:latin typeface="Arial" panose="020B0604020202020204" pitchFamily="34" charset="0"/>
              <a:ea typeface="Cambria" panose="02040503050406030204" pitchFamily="18" charset="0"/>
              <a:cs typeface="Arial" panose="020B0604020202020204" pitchFamily="34" charset="0"/>
            </a:endParaRPr>
          </a:p>
        </p:txBody>
      </p:sp>
      <p:sp>
        <p:nvSpPr>
          <p:cNvPr id="6" name="object 3">
            <a:extLst>
              <a:ext uri="{FF2B5EF4-FFF2-40B4-BE49-F238E27FC236}">
                <a16:creationId xmlns:a16="http://schemas.microsoft.com/office/drawing/2014/main" id="{85D1ADE6-DD19-D863-8F02-4ABA374BB686}"/>
              </a:ext>
            </a:extLst>
          </p:cNvPr>
          <p:cNvSpPr txBox="1">
            <a:spLocks noGrp="1"/>
          </p:cNvSpPr>
          <p:nvPr>
            <p:ph type="title"/>
          </p:nvPr>
        </p:nvSpPr>
        <p:spPr>
          <a:xfrm>
            <a:off x="304801" y="76621"/>
            <a:ext cx="8731040"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TRẠM DỊCH VỤ LIÊN KẾT</a:t>
            </a:r>
            <a:endParaRPr sz="2000" b="1" spc="-30">
              <a:latin typeface="Arial"/>
              <a:cs typeface="Arial"/>
            </a:endParaRPr>
          </a:p>
        </p:txBody>
      </p:sp>
      <p:sp>
        <p:nvSpPr>
          <p:cNvPr id="2" name="TextBox 1">
            <a:extLst>
              <a:ext uri="{FF2B5EF4-FFF2-40B4-BE49-F238E27FC236}">
                <a16:creationId xmlns:a16="http://schemas.microsoft.com/office/drawing/2014/main" id="{A2F06F20-2C3E-67F9-6082-BADF91C5F39B}"/>
              </a:ext>
            </a:extLst>
          </p:cNvPr>
          <p:cNvSpPr txBox="1"/>
          <p:nvPr/>
        </p:nvSpPr>
        <p:spPr>
          <a:xfrm>
            <a:off x="4800616" y="514350"/>
            <a:ext cx="4343382" cy="3139321"/>
          </a:xfrm>
          <a:prstGeom prst="rect">
            <a:avLst/>
          </a:prstGeom>
          <a:noFill/>
        </p:spPr>
        <p:txBody>
          <a:bodyPr wrap="square" rtlCol="0">
            <a:spAutoFit/>
          </a:bodyPr>
          <a:lstStyle/>
          <a:p>
            <a:r>
              <a:rPr lang="en-US" sz="1100" b="1">
                <a:latin typeface="Arial" panose="020B0604020202020204" pitchFamily="34" charset="0"/>
                <a:ea typeface="Cambria" panose="02040503050406030204" pitchFamily="18" charset="0"/>
                <a:cs typeface="Arial" panose="020B0604020202020204" pitchFamily="34" charset="0"/>
              </a:rPr>
              <a:t>7</a:t>
            </a:r>
            <a:r>
              <a:rPr lang="vi-VN" sz="1100" b="1">
                <a:latin typeface="Arial" panose="020B0604020202020204" pitchFamily="34" charset="0"/>
                <a:ea typeface="Cambria" panose="02040503050406030204" pitchFamily="18" charset="0"/>
                <a:cs typeface="Arial" panose="020B0604020202020204" pitchFamily="34" charset="0"/>
              </a:rPr>
              <a:t>. Công ty Ô tô Việt Phát</a:t>
            </a:r>
            <a:r>
              <a:rPr lang="en-US" sz="1100" b="1">
                <a:latin typeface="Arial" panose="020B0604020202020204" pitchFamily="34" charset="0"/>
                <a:ea typeface="Cambria" panose="02040503050406030204" pitchFamily="18" charset="0"/>
                <a:cs typeface="Arial" panose="020B0604020202020204" pitchFamily="34" charset="0"/>
              </a:rPr>
              <a:t>.</a:t>
            </a:r>
            <a:endParaRPr lang="vi-VN" sz="1100" b="1">
              <a:latin typeface="Arial" panose="020B0604020202020204" pitchFamily="34" charset="0"/>
              <a:ea typeface="Cambria" panose="02040503050406030204" pitchFamily="18" charset="0"/>
              <a:cs typeface="Arial" panose="020B0604020202020204" pitchFamily="34" charset="0"/>
            </a:endParaRPr>
          </a:p>
          <a:p>
            <a:r>
              <a:rPr lang="vi-VN" sz="1100">
                <a:latin typeface="Arial" panose="020B0604020202020204" pitchFamily="34" charset="0"/>
                <a:ea typeface="Cambria" panose="02040503050406030204" pitchFamily="18" charset="0"/>
                <a:cs typeface="Arial" panose="020B0604020202020204" pitchFamily="34" charset="0"/>
              </a:rPr>
              <a:t>Địa chỉ: Số 8, Quốc lộ 5, Phường Hùng Vương, Quận Hồng Bàng, TP. Hải Phòng.</a:t>
            </a:r>
          </a:p>
          <a:p>
            <a:r>
              <a:rPr lang="vi-VN" sz="1100">
                <a:latin typeface="Arial" panose="020B0604020202020204" pitchFamily="34" charset="0"/>
                <a:ea typeface="Cambria" panose="02040503050406030204" pitchFamily="18" charset="0"/>
                <a:cs typeface="Arial" panose="020B0604020202020204" pitchFamily="34" charset="0"/>
              </a:rPr>
              <a:t>Hotline: 0967 948 893 (Ms. Dung)</a:t>
            </a:r>
          </a:p>
          <a:p>
            <a:endParaRPr lang="en-US" sz="1100">
              <a:latin typeface="Arial" panose="020B0604020202020204" pitchFamily="34" charset="0"/>
              <a:ea typeface="Cambria" panose="02040503050406030204" pitchFamily="18" charset="0"/>
              <a:cs typeface="Arial" panose="020B0604020202020204" pitchFamily="34" charset="0"/>
            </a:endParaRPr>
          </a:p>
          <a:p>
            <a:r>
              <a:rPr lang="en-US" sz="1100" b="1">
                <a:latin typeface="Arial" panose="020B0604020202020204" pitchFamily="34" charset="0"/>
                <a:ea typeface="Cambria" panose="02040503050406030204" pitchFamily="18" charset="0"/>
                <a:cs typeface="Arial" panose="020B0604020202020204" pitchFamily="34" charset="0"/>
              </a:rPr>
              <a:t>8</a:t>
            </a:r>
            <a:r>
              <a:rPr lang="vi-VN" sz="1100" b="1">
                <a:latin typeface="Arial" panose="020B0604020202020204" pitchFamily="34" charset="0"/>
                <a:ea typeface="Cambria" panose="02040503050406030204" pitchFamily="18" charset="0"/>
                <a:cs typeface="Arial" panose="020B0604020202020204" pitchFamily="34" charset="0"/>
              </a:rPr>
              <a:t>. CÔNG TY TNHH TRƯỜNG VINH HINO - CN KHÁNH HOÀ</a:t>
            </a:r>
          </a:p>
          <a:p>
            <a:r>
              <a:rPr lang="vi-VN" sz="1100">
                <a:latin typeface="Arial" panose="020B0604020202020204" pitchFamily="34" charset="0"/>
                <a:ea typeface="Cambria" panose="02040503050406030204" pitchFamily="18" charset="0"/>
                <a:cs typeface="Arial" panose="020B0604020202020204" pitchFamily="34" charset="0"/>
              </a:rPr>
              <a:t>Địa chỉ: Thôn Võ Tánh, Xã Vĩnh Lương, Tp. Nha Trang, Khánh Hoà</a:t>
            </a:r>
          </a:p>
          <a:p>
            <a:r>
              <a:rPr lang="vi-VN" sz="1100">
                <a:latin typeface="Arial" panose="020B0604020202020204" pitchFamily="34" charset="0"/>
                <a:ea typeface="Cambria" panose="02040503050406030204" pitchFamily="18" charset="0"/>
                <a:cs typeface="Arial" panose="020B0604020202020204" pitchFamily="34" charset="0"/>
              </a:rPr>
              <a:t>Hotline: 0908770008 (Mr. Tùng)</a:t>
            </a:r>
            <a:endParaRPr lang="en-US" sz="1100">
              <a:latin typeface="Arial" panose="020B0604020202020204" pitchFamily="34" charset="0"/>
              <a:ea typeface="Cambria" panose="02040503050406030204" pitchFamily="18" charset="0"/>
              <a:cs typeface="Arial" panose="020B0604020202020204" pitchFamily="34" charset="0"/>
            </a:endParaRPr>
          </a:p>
          <a:p>
            <a:endParaRPr lang="en-US" sz="1100">
              <a:latin typeface="Arial" panose="020B0604020202020204" pitchFamily="34" charset="0"/>
              <a:ea typeface="Cambria" panose="02040503050406030204" pitchFamily="18" charset="0"/>
              <a:cs typeface="Arial" panose="020B0604020202020204" pitchFamily="34" charset="0"/>
            </a:endParaRPr>
          </a:p>
          <a:p>
            <a:pPr algn="l"/>
            <a:r>
              <a:rPr lang="en-US" sz="1100" b="1">
                <a:solidFill>
                  <a:srgbClr val="333333"/>
                </a:solidFill>
                <a:highlight>
                  <a:srgbClr val="FFFFFF"/>
                </a:highlight>
                <a:latin typeface="Arial" panose="020B0604020202020204" pitchFamily="34" charset="0"/>
                <a:ea typeface="Cambria" panose="02040503050406030204" pitchFamily="18" charset="0"/>
                <a:cs typeface="Arial" panose="020B0604020202020204" pitchFamily="34" charset="0"/>
              </a:rPr>
              <a:t>9</a:t>
            </a:r>
            <a:r>
              <a:rPr lang="vi-VN" sz="1100" b="1" i="0">
                <a:solidFill>
                  <a:srgbClr val="333333"/>
                </a:solidFill>
                <a:effectLst/>
                <a:highlight>
                  <a:srgbClr val="FFFFFF"/>
                </a:highlight>
                <a:latin typeface="Arial" panose="020B0604020202020204" pitchFamily="34" charset="0"/>
                <a:ea typeface="Cambria" panose="02040503050406030204" pitchFamily="18" charset="0"/>
                <a:cs typeface="Arial" panose="020B0604020202020204" pitchFamily="34" charset="0"/>
              </a:rPr>
              <a:t>. CÔNG TY TNHH TRƯỜNG VINH HINO - CN ĐỒNG NAI:</a:t>
            </a:r>
            <a:endParaRPr lang="vi-VN" sz="1100" b="0" i="0">
              <a:solidFill>
                <a:srgbClr val="333333"/>
              </a:solidFill>
              <a:effectLst/>
              <a:highlight>
                <a:srgbClr val="FFFFFF"/>
              </a:highlight>
              <a:latin typeface="Arial" panose="020B0604020202020204" pitchFamily="34" charset="0"/>
              <a:ea typeface="Cambria" panose="02040503050406030204" pitchFamily="18" charset="0"/>
              <a:cs typeface="Arial" panose="020B0604020202020204" pitchFamily="34" charset="0"/>
            </a:endParaRPr>
          </a:p>
          <a:p>
            <a:pPr algn="l"/>
            <a:r>
              <a:rPr lang="vi-VN" sz="1100" b="0" i="0">
                <a:solidFill>
                  <a:srgbClr val="333333"/>
                </a:solidFill>
                <a:effectLst/>
                <a:highlight>
                  <a:srgbClr val="FFFFFF"/>
                </a:highlight>
                <a:latin typeface="Arial" panose="020B0604020202020204" pitchFamily="34" charset="0"/>
                <a:ea typeface="Cambria" panose="02040503050406030204" pitchFamily="18" charset="0"/>
                <a:cs typeface="Arial" panose="020B0604020202020204" pitchFamily="34" charset="0"/>
              </a:rPr>
              <a:t>Địa chỉ: Số 513 XLHN, Khu phố 1, Long Bình, Biên Hoà, Đồng Nai</a:t>
            </a:r>
          </a:p>
          <a:p>
            <a:pPr algn="l"/>
            <a:r>
              <a:rPr lang="vi-VN" sz="1100" b="0" i="0">
                <a:solidFill>
                  <a:srgbClr val="333333"/>
                </a:solidFill>
                <a:effectLst/>
                <a:highlight>
                  <a:srgbClr val="FFFFFF"/>
                </a:highlight>
                <a:latin typeface="Arial" panose="020B0604020202020204" pitchFamily="34" charset="0"/>
                <a:ea typeface="Cambria" panose="02040503050406030204" pitchFamily="18" charset="0"/>
                <a:cs typeface="Arial" panose="020B0604020202020204" pitchFamily="34" charset="0"/>
              </a:rPr>
              <a:t>Hotline: </a:t>
            </a:r>
            <a:r>
              <a:rPr lang="vi-VN" sz="1100" i="0">
                <a:solidFill>
                  <a:srgbClr val="333333"/>
                </a:solidFill>
                <a:effectLst/>
                <a:highlight>
                  <a:srgbClr val="FFFFFF"/>
                </a:highlight>
                <a:latin typeface="Arial" panose="020B0604020202020204" pitchFamily="34" charset="0"/>
                <a:ea typeface="Cambria" panose="02040503050406030204" pitchFamily="18" charset="0"/>
                <a:cs typeface="Arial" panose="020B0604020202020204" pitchFamily="34" charset="0"/>
              </a:rPr>
              <a:t>0908770008 (Mr. Hùng)</a:t>
            </a:r>
          </a:p>
          <a:p>
            <a:endParaRPr lang="en-US" sz="1100">
              <a:latin typeface="Arial" panose="020B0604020202020204" pitchFamily="34" charset="0"/>
              <a:ea typeface="Cambria" panose="02040503050406030204" pitchFamily="18" charset="0"/>
              <a:cs typeface="Arial" panose="020B0604020202020204" pitchFamily="34" charset="0"/>
            </a:endParaRPr>
          </a:p>
          <a:p>
            <a:r>
              <a:rPr lang="en-US" sz="1100" b="1">
                <a:latin typeface="Arial" panose="020B0604020202020204" pitchFamily="34" charset="0"/>
                <a:ea typeface="Cambria" panose="02040503050406030204" pitchFamily="18" charset="0"/>
                <a:cs typeface="Arial" panose="020B0604020202020204" pitchFamily="34" charset="0"/>
              </a:rPr>
              <a:t>10. CÔNG TY TNHH Ô TÔ VIỆT HẢI NHA TRANG</a:t>
            </a:r>
          </a:p>
          <a:p>
            <a:r>
              <a:rPr lang="en-US" sz="1100">
                <a:latin typeface="Arial" panose="020B0604020202020204" pitchFamily="34" charset="0"/>
                <a:ea typeface="Cambria" panose="02040503050406030204" pitchFamily="18" charset="0"/>
                <a:cs typeface="Arial" panose="020B0604020202020204" pitchFamily="34" charset="0"/>
              </a:rPr>
              <a:t>Địa chỉ: 1104 đường 23/10, Xã Vĩnh Thạnh, Thành phố Nha Trang, tỉnh Khánh Hòa</a:t>
            </a:r>
          </a:p>
          <a:p>
            <a:r>
              <a:rPr lang="en-US" sz="1100">
                <a:latin typeface="Arial" panose="020B0604020202020204" pitchFamily="34" charset="0"/>
                <a:ea typeface="Cambria" panose="02040503050406030204" pitchFamily="18" charset="0"/>
                <a:cs typeface="Arial" panose="020B0604020202020204" pitchFamily="34" charset="0"/>
              </a:rPr>
              <a:t>Hotline: 02583 812 266</a:t>
            </a:r>
          </a:p>
        </p:txBody>
      </p:sp>
      <p:cxnSp>
        <p:nvCxnSpPr>
          <p:cNvPr id="5" name="Straight Connector 4">
            <a:extLst>
              <a:ext uri="{FF2B5EF4-FFF2-40B4-BE49-F238E27FC236}">
                <a16:creationId xmlns:a16="http://schemas.microsoft.com/office/drawing/2014/main" id="{42B39B9B-BE03-9D8B-1618-9B1B77B365E4}"/>
              </a:ext>
            </a:extLst>
          </p:cNvPr>
          <p:cNvCxnSpPr>
            <a:cxnSpLocks/>
          </p:cNvCxnSpPr>
          <p:nvPr/>
        </p:nvCxnSpPr>
        <p:spPr>
          <a:xfrm>
            <a:off x="4648200" y="514350"/>
            <a:ext cx="0" cy="4231928"/>
          </a:xfrm>
          <a:prstGeom prst="line">
            <a:avLst/>
          </a:prstGeom>
          <a:ln w="19050"/>
        </p:spPr>
        <p:style>
          <a:lnRef idx="1">
            <a:schemeClr val="dk1"/>
          </a:lnRef>
          <a:fillRef idx="0">
            <a:schemeClr val="dk1"/>
          </a:fillRef>
          <a:effectRef idx="0">
            <a:schemeClr val="dk1"/>
          </a:effectRef>
          <a:fontRef idx="minor">
            <a:schemeClr val="tx1"/>
          </a:fontRef>
        </p:style>
      </p:cxnSp>
      <p:pic>
        <p:nvPicPr>
          <p:cNvPr id="4" name="slide 21-cac tram dich vu lien ket">
            <a:hlinkClick r:id="" action="ppaction://media"/>
            <a:extLst>
              <a:ext uri="{FF2B5EF4-FFF2-40B4-BE49-F238E27FC236}">
                <a16:creationId xmlns:a16="http://schemas.microsoft.com/office/drawing/2014/main" id="{CFBEFF8A-270D-7B73-135B-0BD6D117F2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42559" y="108273"/>
            <a:ext cx="393282" cy="393282"/>
          </a:xfrm>
          <a:prstGeom prst="rect">
            <a:avLst/>
          </a:prstGeom>
        </p:spPr>
      </p:pic>
      <p:sp>
        <p:nvSpPr>
          <p:cNvPr id="7" name="Slide Number Placeholder 6">
            <a:extLst>
              <a:ext uri="{FF2B5EF4-FFF2-40B4-BE49-F238E27FC236}">
                <a16:creationId xmlns:a16="http://schemas.microsoft.com/office/drawing/2014/main" id="{B5841FCE-A329-5278-1E4B-86E95051E1FD}"/>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21</a:t>
            </a:fld>
            <a:endParaRPr lang="en-US"/>
          </a:p>
        </p:txBody>
      </p:sp>
    </p:spTree>
    <p:extLst>
      <p:ext uri="{BB962C8B-B14F-4D97-AF65-F5344CB8AC3E}">
        <p14:creationId xmlns:p14="http://schemas.microsoft.com/office/powerpoint/2010/main" val="2516603540"/>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4349" y="57150"/>
            <a:ext cx="7980683"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DỊCH VỤ HẬU MÃI BẢO HÀNH LƯU ĐỘNG UD TRUCKS</a:t>
            </a:r>
            <a:endParaRPr sz="2000" b="1" spc="-5">
              <a:latin typeface="Arial"/>
              <a:cs typeface="Arial"/>
            </a:endParaRPr>
          </a:p>
        </p:txBody>
      </p:sp>
      <p:sp>
        <p:nvSpPr>
          <p:cNvPr id="10" name="object 10"/>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22</a:t>
            </a:fld>
            <a:endParaRPr/>
          </a:p>
        </p:txBody>
      </p:sp>
      <p:pic>
        <p:nvPicPr>
          <p:cNvPr id="4" name="Picture 3">
            <a:extLst>
              <a:ext uri="{FF2B5EF4-FFF2-40B4-BE49-F238E27FC236}">
                <a16:creationId xmlns:a16="http://schemas.microsoft.com/office/drawing/2014/main" id="{BD5CBF9E-8610-1F39-5E09-2E4E42C3BB4B}"/>
              </a:ext>
            </a:extLst>
          </p:cNvPr>
          <p:cNvPicPr>
            <a:picLocks noChangeAspect="1"/>
          </p:cNvPicPr>
          <p:nvPr/>
        </p:nvPicPr>
        <p:blipFill rotWithShape="1">
          <a:blip r:embed="rId5"/>
          <a:srcRect b="16148"/>
          <a:stretch/>
        </p:blipFill>
        <p:spPr>
          <a:xfrm>
            <a:off x="5909157" y="448112"/>
            <a:ext cx="2551432" cy="1604572"/>
          </a:xfrm>
          <a:prstGeom prst="rect">
            <a:avLst/>
          </a:prstGeom>
          <a:ln>
            <a:solidFill>
              <a:schemeClr val="bg1">
                <a:lumMod val="50000"/>
              </a:schemeClr>
            </a:solidFill>
          </a:ln>
        </p:spPr>
      </p:pic>
      <p:pic>
        <p:nvPicPr>
          <p:cNvPr id="5" name="Picture 4">
            <a:extLst>
              <a:ext uri="{FF2B5EF4-FFF2-40B4-BE49-F238E27FC236}">
                <a16:creationId xmlns:a16="http://schemas.microsoft.com/office/drawing/2014/main" id="{64BE4A1A-C691-412B-BAF2-ABB1CBE2FF16}"/>
              </a:ext>
            </a:extLst>
          </p:cNvPr>
          <p:cNvPicPr>
            <a:picLocks noChangeAspect="1"/>
          </p:cNvPicPr>
          <p:nvPr/>
        </p:nvPicPr>
        <p:blipFill rotWithShape="1">
          <a:blip r:embed="rId6"/>
          <a:srcRect t="5556" b="11481"/>
          <a:stretch/>
        </p:blipFill>
        <p:spPr>
          <a:xfrm>
            <a:off x="5943600" y="2435428"/>
            <a:ext cx="2551433" cy="1660322"/>
          </a:xfrm>
          <a:prstGeom prst="rect">
            <a:avLst/>
          </a:prstGeom>
        </p:spPr>
      </p:pic>
      <p:sp>
        <p:nvSpPr>
          <p:cNvPr id="3" name="TextBox 2">
            <a:extLst>
              <a:ext uri="{FF2B5EF4-FFF2-40B4-BE49-F238E27FC236}">
                <a16:creationId xmlns:a16="http://schemas.microsoft.com/office/drawing/2014/main" id="{14034315-D3B5-42EB-912A-9A99F69898E9}"/>
              </a:ext>
            </a:extLst>
          </p:cNvPr>
          <p:cNvSpPr txBox="1"/>
          <p:nvPr/>
        </p:nvSpPr>
        <p:spPr>
          <a:xfrm>
            <a:off x="6473764" y="2067228"/>
            <a:ext cx="1629784" cy="307777"/>
          </a:xfrm>
          <a:prstGeom prst="rect">
            <a:avLst/>
          </a:prstGeom>
          <a:solidFill>
            <a:srgbClr val="EB6123"/>
          </a:solidFill>
        </p:spPr>
        <p:txBody>
          <a:bodyPr wrap="square" rtlCol="0">
            <a:spAutoFit/>
          </a:bodyPr>
          <a:lstStyle/>
          <a:p>
            <a:pPr algn="ctr"/>
            <a:r>
              <a:rPr lang="en-US" sz="1400" i="1" err="1">
                <a:solidFill>
                  <a:schemeClr val="bg1"/>
                </a:solidFill>
                <a:latin typeface="Cambria" panose="02040503050406030204" pitchFamily="18" charset="0"/>
                <a:ea typeface="Cambria" panose="02040503050406030204" pitchFamily="18" charset="0"/>
              </a:rPr>
              <a:t>Bảo</a:t>
            </a:r>
            <a:r>
              <a:rPr lang="en-US" sz="1400" i="1">
                <a:solidFill>
                  <a:schemeClr val="bg1"/>
                </a:solidFill>
                <a:latin typeface="Cambria" panose="02040503050406030204" pitchFamily="18" charset="0"/>
                <a:ea typeface="Cambria" panose="02040503050406030204" pitchFamily="18" charset="0"/>
              </a:rPr>
              <a:t> </a:t>
            </a:r>
            <a:r>
              <a:rPr lang="en-US" sz="1400" i="1" err="1">
                <a:solidFill>
                  <a:schemeClr val="bg1"/>
                </a:solidFill>
                <a:latin typeface="Cambria" panose="02040503050406030204" pitchFamily="18" charset="0"/>
                <a:ea typeface="Cambria" panose="02040503050406030204" pitchFamily="18" charset="0"/>
              </a:rPr>
              <a:t>hành</a:t>
            </a:r>
            <a:r>
              <a:rPr lang="en-US" sz="1400" i="1">
                <a:solidFill>
                  <a:schemeClr val="bg1"/>
                </a:solidFill>
                <a:latin typeface="Cambria" panose="02040503050406030204" pitchFamily="18" charset="0"/>
                <a:ea typeface="Cambria" panose="02040503050406030204" pitchFamily="18" charset="0"/>
              </a:rPr>
              <a:t> </a:t>
            </a:r>
            <a:r>
              <a:rPr lang="en-US" sz="1400" i="1" err="1">
                <a:solidFill>
                  <a:schemeClr val="bg1"/>
                </a:solidFill>
                <a:latin typeface="Cambria" panose="02040503050406030204" pitchFamily="18" charset="0"/>
                <a:ea typeface="Cambria" panose="02040503050406030204" pitchFamily="18" charset="0"/>
              </a:rPr>
              <a:t>lưu</a:t>
            </a:r>
            <a:r>
              <a:rPr lang="en-US" sz="1400" i="1">
                <a:solidFill>
                  <a:schemeClr val="bg1"/>
                </a:solidFill>
                <a:latin typeface="Cambria" panose="02040503050406030204" pitchFamily="18" charset="0"/>
                <a:ea typeface="Cambria" panose="02040503050406030204" pitchFamily="18" charset="0"/>
              </a:rPr>
              <a:t> </a:t>
            </a:r>
            <a:r>
              <a:rPr lang="en-US" sz="1400" i="1" err="1">
                <a:solidFill>
                  <a:schemeClr val="bg1"/>
                </a:solidFill>
                <a:latin typeface="Cambria" panose="02040503050406030204" pitchFamily="18" charset="0"/>
                <a:ea typeface="Cambria" panose="02040503050406030204" pitchFamily="18" charset="0"/>
              </a:rPr>
              <a:t>động</a:t>
            </a:r>
            <a:endParaRPr lang="en-US" sz="1400" i="1">
              <a:solidFill>
                <a:schemeClr val="bg1"/>
              </a:solidFill>
              <a:latin typeface="Cambria" panose="02040503050406030204" pitchFamily="18" charset="0"/>
              <a:ea typeface="Cambria" panose="02040503050406030204" pitchFamily="18" charset="0"/>
            </a:endParaRPr>
          </a:p>
        </p:txBody>
      </p:sp>
      <p:sp>
        <p:nvSpPr>
          <p:cNvPr id="7" name="TextBox 6"/>
          <p:cNvSpPr txBox="1"/>
          <p:nvPr/>
        </p:nvSpPr>
        <p:spPr>
          <a:xfrm>
            <a:off x="5936876" y="4095750"/>
            <a:ext cx="683991" cy="276999"/>
          </a:xfrm>
          <a:prstGeom prst="rect">
            <a:avLst/>
          </a:prstGeom>
          <a:solidFill>
            <a:srgbClr val="EB6123"/>
          </a:solidFill>
        </p:spPr>
        <p:txBody>
          <a:bodyPr wrap="square" rtlCol="0">
            <a:spAutoFit/>
          </a:bodyPr>
          <a:lstStyle/>
          <a:p>
            <a:r>
              <a:rPr lang="en-US" sz="1200" i="1" err="1">
                <a:solidFill>
                  <a:schemeClr val="bg1"/>
                </a:solidFill>
                <a:latin typeface="Cambria" panose="02040503050406030204" pitchFamily="18" charset="0"/>
                <a:ea typeface="Cambria" panose="02040503050406030204" pitchFamily="18" charset="0"/>
              </a:rPr>
              <a:t>Nhóm</a:t>
            </a:r>
            <a:r>
              <a:rPr lang="en-US" sz="1200" i="1">
                <a:solidFill>
                  <a:schemeClr val="bg1"/>
                </a:solidFill>
                <a:latin typeface="Cambria" panose="02040503050406030204" pitchFamily="18" charset="0"/>
                <a:ea typeface="Cambria" panose="02040503050406030204" pitchFamily="18" charset="0"/>
              </a:rPr>
              <a:t> 1</a:t>
            </a:r>
          </a:p>
        </p:txBody>
      </p:sp>
      <p:sp>
        <p:nvSpPr>
          <p:cNvPr id="11" name="TextBox 10"/>
          <p:cNvSpPr txBox="1"/>
          <p:nvPr/>
        </p:nvSpPr>
        <p:spPr>
          <a:xfrm>
            <a:off x="7811042" y="4095750"/>
            <a:ext cx="683991" cy="276999"/>
          </a:xfrm>
          <a:prstGeom prst="rect">
            <a:avLst/>
          </a:prstGeom>
          <a:solidFill>
            <a:srgbClr val="EB6123"/>
          </a:solidFill>
        </p:spPr>
        <p:txBody>
          <a:bodyPr wrap="square" rtlCol="0">
            <a:spAutoFit/>
          </a:bodyPr>
          <a:lstStyle/>
          <a:p>
            <a:r>
              <a:rPr lang="en-US" sz="1200" i="1" err="1">
                <a:solidFill>
                  <a:schemeClr val="bg1"/>
                </a:solidFill>
                <a:latin typeface="Cambria" panose="02040503050406030204" pitchFamily="18" charset="0"/>
                <a:ea typeface="Cambria" panose="02040503050406030204" pitchFamily="18" charset="0"/>
              </a:rPr>
              <a:t>Nhóm</a:t>
            </a:r>
            <a:r>
              <a:rPr lang="en-US" sz="1200" i="1">
                <a:solidFill>
                  <a:schemeClr val="bg1"/>
                </a:solidFill>
                <a:latin typeface="Cambria" panose="02040503050406030204" pitchFamily="18" charset="0"/>
                <a:ea typeface="Cambria" panose="02040503050406030204" pitchFamily="18" charset="0"/>
              </a:rPr>
              <a:t> 2</a:t>
            </a:r>
          </a:p>
        </p:txBody>
      </p:sp>
      <p:sp>
        <p:nvSpPr>
          <p:cNvPr id="8" name="TextBox 7"/>
          <p:cNvSpPr txBox="1"/>
          <p:nvPr/>
        </p:nvSpPr>
        <p:spPr>
          <a:xfrm>
            <a:off x="514350" y="4095750"/>
            <a:ext cx="4848335" cy="646331"/>
          </a:xfrm>
          <a:prstGeom prst="rect">
            <a:avLst/>
          </a:prstGeom>
          <a:noFill/>
        </p:spPr>
        <p:txBody>
          <a:bodyPr wrap="square" rtlCol="0">
            <a:spAutoFit/>
          </a:bodyPr>
          <a:lstStyle/>
          <a:p>
            <a:r>
              <a:rPr lang="en-US" sz="1200" err="1">
                <a:latin typeface="Arial" panose="020B0604020202020204" pitchFamily="34" charset="0"/>
                <a:ea typeface="Cambria" panose="02040503050406030204" pitchFamily="18" charset="0"/>
                <a:cs typeface="Arial" panose="020B0604020202020204" pitchFamily="34" charset="0"/>
              </a:rPr>
              <a:t>Đội</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ngũ</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kỹ</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thuật</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viên</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được</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đào</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tạo</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chuyên</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môn</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và</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nghiệp</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vụ</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chuyên</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nghiệp</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theo</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tiêu</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chuẩn</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Nhật</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Bản</a:t>
            </a:r>
            <a:r>
              <a:rPr lang="en-US" sz="1200">
                <a:latin typeface="Arial" panose="020B0604020202020204" pitchFamily="34" charset="0"/>
                <a:ea typeface="Cambria" panose="02040503050406030204" pitchFamily="18" charset="0"/>
                <a:cs typeface="Arial" panose="020B0604020202020204" pitchFamily="34" charset="0"/>
              </a:rPr>
              <a:t>.</a:t>
            </a:r>
          </a:p>
          <a:p>
            <a:r>
              <a:rPr lang="en-US" sz="1200" err="1">
                <a:latin typeface="Arial" panose="020B0604020202020204" pitchFamily="34" charset="0"/>
                <a:ea typeface="Cambria" panose="02040503050406030204" pitchFamily="18" charset="0"/>
                <a:cs typeface="Arial" panose="020B0604020202020204" pitchFamily="34" charset="0"/>
              </a:rPr>
              <a:t>Luôn</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sẵn</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sàng</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hỗ</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trợ</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khách</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hàng</a:t>
            </a:r>
            <a:r>
              <a:rPr lang="en-US" sz="1200">
                <a:latin typeface="Arial" panose="020B0604020202020204" pitchFamily="34" charset="0"/>
                <a:ea typeface="Cambria" panose="02040503050406030204" pitchFamily="18" charset="0"/>
                <a:cs typeface="Arial" panose="020B0604020202020204" pitchFamily="34" charset="0"/>
              </a:rPr>
              <a:t> ở </a:t>
            </a:r>
            <a:r>
              <a:rPr lang="en-US" sz="1200" err="1">
                <a:latin typeface="Arial" panose="020B0604020202020204" pitchFamily="34" charset="0"/>
                <a:ea typeface="Cambria" panose="02040503050406030204" pitchFamily="18" charset="0"/>
                <a:cs typeface="Arial" panose="020B0604020202020204" pitchFamily="34" charset="0"/>
              </a:rPr>
              <a:t>khắp</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mọi</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nơi</a:t>
            </a:r>
            <a:r>
              <a:rPr lang="en-US" sz="1200">
                <a:latin typeface="Arial" panose="020B0604020202020204" pitchFamily="34" charset="0"/>
                <a:ea typeface="Cambria" panose="02040503050406030204" pitchFamily="18" charset="0"/>
                <a:cs typeface="Arial" panose="020B0604020202020204" pitchFamily="34" charset="0"/>
              </a:rPr>
              <a:t>.</a:t>
            </a:r>
          </a:p>
        </p:txBody>
      </p:sp>
      <p:pic>
        <p:nvPicPr>
          <p:cNvPr id="12" name="Picture 11"/>
          <p:cNvPicPr>
            <a:picLocks noChangeAspect="1"/>
          </p:cNvPicPr>
          <p:nvPr/>
        </p:nvPicPr>
        <p:blipFill>
          <a:blip r:embed="rId7"/>
          <a:stretch>
            <a:fillRect/>
          </a:stretch>
        </p:blipFill>
        <p:spPr>
          <a:xfrm>
            <a:off x="485664" y="505214"/>
            <a:ext cx="4848336" cy="3590536"/>
          </a:xfrm>
          <a:prstGeom prst="rect">
            <a:avLst/>
          </a:prstGeom>
        </p:spPr>
      </p:pic>
      <p:pic>
        <p:nvPicPr>
          <p:cNvPr id="6" name="slide 22-dich vu hau mai">
            <a:hlinkClick r:id="" action="ppaction://media"/>
            <a:extLst>
              <a:ext uri="{FF2B5EF4-FFF2-40B4-BE49-F238E27FC236}">
                <a16:creationId xmlns:a16="http://schemas.microsoft.com/office/drawing/2014/main" id="{7D6BFF15-9208-8CFA-45D4-FB92CEFFA03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58336" y="99609"/>
            <a:ext cx="381000" cy="381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3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57312" y="76090"/>
            <a:ext cx="6429375"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TỔNG KHO PHỤ TÙNG UD TRUCKS</a:t>
            </a:r>
            <a:endParaRPr sz="2000" b="1" spc="-5">
              <a:latin typeface="Arial"/>
              <a:cs typeface="Arial"/>
            </a:endParaRPr>
          </a:p>
        </p:txBody>
      </p:sp>
      <p:grpSp>
        <p:nvGrpSpPr>
          <p:cNvPr id="3" name="object 3"/>
          <p:cNvGrpSpPr/>
          <p:nvPr/>
        </p:nvGrpSpPr>
        <p:grpSpPr>
          <a:xfrm>
            <a:off x="5334000" y="590550"/>
            <a:ext cx="3065780" cy="1880235"/>
            <a:chOff x="4993766" y="778383"/>
            <a:chExt cx="3065780" cy="1880235"/>
          </a:xfrm>
        </p:grpSpPr>
        <p:pic>
          <p:nvPicPr>
            <p:cNvPr id="4" name="object 4"/>
            <p:cNvPicPr/>
            <p:nvPr/>
          </p:nvPicPr>
          <p:blipFill>
            <a:blip r:embed="rId5" cstate="print"/>
            <a:stretch>
              <a:fillRect/>
            </a:stretch>
          </p:blipFill>
          <p:spPr>
            <a:xfrm>
              <a:off x="5003291" y="787908"/>
              <a:ext cx="3046475" cy="1860803"/>
            </a:xfrm>
            <a:prstGeom prst="rect">
              <a:avLst/>
            </a:prstGeom>
          </p:spPr>
        </p:pic>
        <p:sp>
          <p:nvSpPr>
            <p:cNvPr id="5" name="object 5"/>
            <p:cNvSpPr/>
            <p:nvPr/>
          </p:nvSpPr>
          <p:spPr>
            <a:xfrm>
              <a:off x="4998529" y="783145"/>
              <a:ext cx="3056255" cy="1870710"/>
            </a:xfrm>
            <a:custGeom>
              <a:avLst/>
              <a:gdLst/>
              <a:ahLst/>
              <a:cxnLst/>
              <a:rect l="l" t="t" r="r" b="b"/>
              <a:pathLst>
                <a:path w="3056254" h="1870710">
                  <a:moveTo>
                    <a:pt x="0" y="0"/>
                  </a:moveTo>
                  <a:lnTo>
                    <a:pt x="3056000" y="0"/>
                  </a:lnTo>
                  <a:lnTo>
                    <a:pt x="3056000" y="1870329"/>
                  </a:lnTo>
                  <a:lnTo>
                    <a:pt x="0" y="1870329"/>
                  </a:lnTo>
                  <a:lnTo>
                    <a:pt x="0" y="0"/>
                  </a:lnTo>
                  <a:close/>
                </a:path>
              </a:pathLst>
            </a:custGeom>
            <a:ln w="9525">
              <a:solidFill>
                <a:srgbClr val="00829B"/>
              </a:solidFill>
            </a:ln>
          </p:spPr>
          <p:txBody>
            <a:bodyPr wrap="square" lIns="0" tIns="0" rIns="0" bIns="0" rtlCol="0"/>
            <a:lstStyle/>
            <a:p>
              <a:endParaRPr/>
            </a:p>
          </p:txBody>
        </p:sp>
      </p:grpSp>
      <p:grpSp>
        <p:nvGrpSpPr>
          <p:cNvPr id="6" name="object 6"/>
          <p:cNvGrpSpPr/>
          <p:nvPr/>
        </p:nvGrpSpPr>
        <p:grpSpPr>
          <a:xfrm>
            <a:off x="723693" y="606926"/>
            <a:ext cx="4503790" cy="2700083"/>
            <a:chOff x="1017650" y="784479"/>
            <a:chExt cx="3133090" cy="1878330"/>
          </a:xfrm>
        </p:grpSpPr>
        <p:pic>
          <p:nvPicPr>
            <p:cNvPr id="7" name="object 7"/>
            <p:cNvPicPr/>
            <p:nvPr/>
          </p:nvPicPr>
          <p:blipFill>
            <a:blip r:embed="rId6" cstate="print"/>
            <a:stretch>
              <a:fillRect/>
            </a:stretch>
          </p:blipFill>
          <p:spPr>
            <a:xfrm>
              <a:off x="1027176" y="794004"/>
              <a:ext cx="3113531" cy="1859267"/>
            </a:xfrm>
            <a:prstGeom prst="rect">
              <a:avLst/>
            </a:prstGeom>
          </p:spPr>
        </p:pic>
        <p:sp>
          <p:nvSpPr>
            <p:cNvPr id="8" name="object 8"/>
            <p:cNvSpPr/>
            <p:nvPr/>
          </p:nvSpPr>
          <p:spPr>
            <a:xfrm>
              <a:off x="1022413" y="789241"/>
              <a:ext cx="3123565" cy="1868805"/>
            </a:xfrm>
            <a:custGeom>
              <a:avLst/>
              <a:gdLst/>
              <a:ahLst/>
              <a:cxnLst/>
              <a:rect l="l" t="t" r="r" b="b"/>
              <a:pathLst>
                <a:path w="3123565" h="1868805">
                  <a:moveTo>
                    <a:pt x="0" y="0"/>
                  </a:moveTo>
                  <a:lnTo>
                    <a:pt x="3123056" y="0"/>
                  </a:lnTo>
                  <a:lnTo>
                    <a:pt x="3123056" y="1868805"/>
                  </a:lnTo>
                  <a:lnTo>
                    <a:pt x="0" y="1868805"/>
                  </a:lnTo>
                  <a:lnTo>
                    <a:pt x="0" y="0"/>
                  </a:lnTo>
                  <a:close/>
                </a:path>
              </a:pathLst>
            </a:custGeom>
            <a:ln w="9525">
              <a:solidFill>
                <a:srgbClr val="00829B"/>
              </a:solidFill>
            </a:ln>
          </p:spPr>
          <p:txBody>
            <a:bodyPr wrap="square" lIns="0" tIns="0" rIns="0" bIns="0" rtlCol="0"/>
            <a:lstStyle/>
            <a:p>
              <a:endParaRPr/>
            </a:p>
          </p:txBody>
        </p:sp>
      </p:grpSp>
      <p:grpSp>
        <p:nvGrpSpPr>
          <p:cNvPr id="12" name="object 12"/>
          <p:cNvGrpSpPr/>
          <p:nvPr/>
        </p:nvGrpSpPr>
        <p:grpSpPr>
          <a:xfrm>
            <a:off x="5334000" y="2588514"/>
            <a:ext cx="3065780" cy="1919605"/>
            <a:chOff x="4993766" y="2776347"/>
            <a:chExt cx="3065780" cy="1919605"/>
          </a:xfrm>
        </p:grpSpPr>
        <p:pic>
          <p:nvPicPr>
            <p:cNvPr id="13" name="object 13"/>
            <p:cNvPicPr/>
            <p:nvPr/>
          </p:nvPicPr>
          <p:blipFill>
            <a:blip r:embed="rId7" cstate="print"/>
            <a:stretch>
              <a:fillRect/>
            </a:stretch>
          </p:blipFill>
          <p:spPr>
            <a:xfrm>
              <a:off x="5003291" y="2785872"/>
              <a:ext cx="3046475" cy="1900427"/>
            </a:xfrm>
            <a:prstGeom prst="rect">
              <a:avLst/>
            </a:prstGeom>
          </p:spPr>
        </p:pic>
        <p:sp>
          <p:nvSpPr>
            <p:cNvPr id="14" name="object 14"/>
            <p:cNvSpPr/>
            <p:nvPr/>
          </p:nvSpPr>
          <p:spPr>
            <a:xfrm>
              <a:off x="4998529" y="2781109"/>
              <a:ext cx="3056255" cy="1910080"/>
            </a:xfrm>
            <a:custGeom>
              <a:avLst/>
              <a:gdLst/>
              <a:ahLst/>
              <a:cxnLst/>
              <a:rect l="l" t="t" r="r" b="b"/>
              <a:pathLst>
                <a:path w="3056254" h="1910079">
                  <a:moveTo>
                    <a:pt x="0" y="0"/>
                  </a:moveTo>
                  <a:lnTo>
                    <a:pt x="3056000" y="0"/>
                  </a:lnTo>
                  <a:lnTo>
                    <a:pt x="3056000" y="1909952"/>
                  </a:lnTo>
                  <a:lnTo>
                    <a:pt x="0" y="1909952"/>
                  </a:lnTo>
                  <a:lnTo>
                    <a:pt x="0" y="0"/>
                  </a:lnTo>
                  <a:close/>
                </a:path>
              </a:pathLst>
            </a:custGeom>
            <a:ln w="9525">
              <a:solidFill>
                <a:srgbClr val="00829B"/>
              </a:solidFill>
            </a:ln>
          </p:spPr>
          <p:txBody>
            <a:bodyPr wrap="square" lIns="0" tIns="0" rIns="0" bIns="0" rtlCol="0"/>
            <a:lstStyle/>
            <a:p>
              <a:endParaRPr/>
            </a:p>
          </p:txBody>
        </p:sp>
      </p:grpSp>
      <p:sp>
        <p:nvSpPr>
          <p:cNvPr id="16" name="object 1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23</a:t>
            </a:fld>
            <a:endParaRPr/>
          </a:p>
        </p:txBody>
      </p:sp>
      <p:sp>
        <p:nvSpPr>
          <p:cNvPr id="17" name="TextBox 16"/>
          <p:cNvSpPr txBox="1"/>
          <p:nvPr/>
        </p:nvSpPr>
        <p:spPr>
          <a:xfrm>
            <a:off x="685800" y="3548252"/>
            <a:ext cx="4483251" cy="646331"/>
          </a:xfrm>
          <a:prstGeom prst="rect">
            <a:avLst/>
          </a:prstGeom>
          <a:noFill/>
        </p:spPr>
        <p:txBody>
          <a:bodyPr wrap="square" rtlCol="0">
            <a:spAutoFit/>
          </a:bodyPr>
          <a:lstStyle/>
          <a:p>
            <a:r>
              <a:rPr lang="en-US" sz="1200">
                <a:latin typeface="Arial" panose="020B0604020202020204" pitchFamily="34" charset="0"/>
                <a:ea typeface="Cambria" panose="02040503050406030204" pitchFamily="18" charset="0"/>
                <a:cs typeface="Arial" panose="020B0604020202020204" pitchFamily="34" charset="0"/>
              </a:rPr>
              <a:t>Kho </a:t>
            </a:r>
            <a:r>
              <a:rPr lang="en-US" sz="1200" err="1">
                <a:latin typeface="Arial" panose="020B0604020202020204" pitchFamily="34" charset="0"/>
                <a:ea typeface="Cambria" panose="02040503050406030204" pitchFamily="18" charset="0"/>
                <a:cs typeface="Arial" panose="020B0604020202020204" pitchFamily="34" charset="0"/>
              </a:rPr>
              <a:t>phụ</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tùng</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chính</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hãng</a:t>
            </a:r>
            <a:r>
              <a:rPr lang="en-US" sz="1200">
                <a:latin typeface="Arial" panose="020B0604020202020204" pitchFamily="34" charset="0"/>
                <a:ea typeface="Cambria" panose="02040503050406030204" pitchFamily="18" charset="0"/>
                <a:cs typeface="Arial" panose="020B0604020202020204" pitchFamily="34" charset="0"/>
              </a:rPr>
              <a:t> UD Trucks </a:t>
            </a:r>
            <a:r>
              <a:rPr lang="en-US" sz="1200" err="1">
                <a:latin typeface="Arial" panose="020B0604020202020204" pitchFamily="34" charset="0"/>
                <a:ea typeface="Cambria" panose="02040503050406030204" pitchFamily="18" charset="0"/>
                <a:cs typeface="Arial" panose="020B0604020202020204" pitchFamily="34" charset="0"/>
              </a:rPr>
              <a:t>Nhật</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Bản</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được</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nhập</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khẩu</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trực</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tiếp</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từ</a:t>
            </a:r>
            <a:r>
              <a:rPr lang="en-US" sz="1200">
                <a:latin typeface="Arial" panose="020B0604020202020204" pitchFamily="34" charset="0"/>
                <a:ea typeface="Cambria" panose="02040503050406030204" pitchFamily="18" charset="0"/>
                <a:cs typeface="Arial" panose="020B0604020202020204" pitchFamily="34" charset="0"/>
              </a:rPr>
              <a:t> tổng kho ngoại quan tại Singapore.</a:t>
            </a:r>
          </a:p>
          <a:p>
            <a:r>
              <a:rPr lang="en-US" sz="1200">
                <a:latin typeface="Arial" panose="020B0604020202020204" pitchFamily="34" charset="0"/>
                <a:ea typeface="Cambria" panose="02040503050406030204" pitchFamily="18" charset="0"/>
                <a:cs typeface="Arial" panose="020B0604020202020204" pitchFamily="34" charset="0"/>
              </a:rPr>
              <a:t>Luôn </a:t>
            </a:r>
            <a:r>
              <a:rPr lang="en-US" sz="1200" err="1">
                <a:latin typeface="Arial" panose="020B0604020202020204" pitchFamily="34" charset="0"/>
                <a:ea typeface="Cambria" panose="02040503050406030204" pitchFamily="18" charset="0"/>
                <a:cs typeface="Arial" panose="020B0604020202020204" pitchFamily="34" charset="0"/>
              </a:rPr>
              <a:t>sẵn</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sàng</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đáp</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ứng</a:t>
            </a:r>
            <a:r>
              <a:rPr lang="en-US" sz="1200">
                <a:latin typeface="Arial" panose="020B0604020202020204" pitchFamily="34" charset="0"/>
                <a:ea typeface="Cambria" panose="02040503050406030204" pitchFamily="18" charset="0"/>
                <a:cs typeface="Arial" panose="020B0604020202020204" pitchFamily="34" charset="0"/>
              </a:rPr>
              <a:t> kịp thời mọi </a:t>
            </a:r>
            <a:r>
              <a:rPr lang="en-US" sz="1200" err="1">
                <a:latin typeface="Arial" panose="020B0604020202020204" pitchFamily="34" charset="0"/>
                <a:ea typeface="Cambria" panose="02040503050406030204" pitchFamily="18" charset="0"/>
                <a:cs typeface="Arial" panose="020B0604020202020204" pitchFamily="34" charset="0"/>
              </a:rPr>
              <a:t>nhu</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cầu</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của</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khách</a:t>
            </a:r>
            <a:r>
              <a:rPr lang="en-US" sz="1200">
                <a:latin typeface="Arial" panose="020B0604020202020204" pitchFamily="34" charset="0"/>
                <a:ea typeface="Cambria" panose="02040503050406030204" pitchFamily="18" charset="0"/>
                <a:cs typeface="Arial" panose="020B0604020202020204" pitchFamily="34" charset="0"/>
              </a:rPr>
              <a:t> </a:t>
            </a:r>
            <a:r>
              <a:rPr lang="en-US" sz="1200" err="1">
                <a:latin typeface="Arial" panose="020B0604020202020204" pitchFamily="34" charset="0"/>
                <a:ea typeface="Cambria" panose="02040503050406030204" pitchFamily="18" charset="0"/>
                <a:cs typeface="Arial" panose="020B0604020202020204" pitchFamily="34" charset="0"/>
              </a:rPr>
              <a:t>hàng</a:t>
            </a:r>
            <a:r>
              <a:rPr lang="en-US" sz="1200">
                <a:latin typeface="Arial" panose="020B0604020202020204" pitchFamily="34" charset="0"/>
                <a:ea typeface="Cambria" panose="02040503050406030204" pitchFamily="18" charset="0"/>
                <a:cs typeface="Arial" panose="020B0604020202020204" pitchFamily="34" charset="0"/>
              </a:rPr>
              <a:t>.</a:t>
            </a:r>
          </a:p>
        </p:txBody>
      </p:sp>
      <p:pic>
        <p:nvPicPr>
          <p:cNvPr id="10" name="mp3-output-ttsfree(dot)com (2)">
            <a:hlinkClick r:id="" action="ppaction://media"/>
            <a:extLst>
              <a:ext uri="{FF2B5EF4-FFF2-40B4-BE49-F238E27FC236}">
                <a16:creationId xmlns:a16="http://schemas.microsoft.com/office/drawing/2014/main" id="{7ADA2266-E899-6226-6623-01DA46770D1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47270" y="99609"/>
            <a:ext cx="414741" cy="41474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5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flipV="1">
            <a:off x="1" y="4735831"/>
            <a:ext cx="9144000" cy="45719"/>
          </a:xfrm>
          <a:custGeom>
            <a:avLst/>
            <a:gdLst/>
            <a:ahLst/>
            <a:cxnLst/>
            <a:rect l="l" t="t" r="r" b="b"/>
            <a:pathLst>
              <a:path w="4465955">
                <a:moveTo>
                  <a:pt x="0" y="0"/>
                </a:moveTo>
                <a:lnTo>
                  <a:pt x="4465853" y="0"/>
                </a:lnTo>
              </a:path>
            </a:pathLst>
          </a:custGeom>
          <a:ln w="19050">
            <a:solidFill>
              <a:srgbClr val="D9D9D9"/>
            </a:solidFill>
          </a:ln>
        </p:spPr>
        <p:txBody>
          <a:bodyPr wrap="square" lIns="0" tIns="0" rIns="0" bIns="0" rtlCol="0"/>
          <a:lstStyle/>
          <a:p>
            <a:endParaRPr/>
          </a:p>
        </p:txBody>
      </p:sp>
      <p:pic>
        <p:nvPicPr>
          <p:cNvPr id="4" name="object 4"/>
          <p:cNvPicPr/>
          <p:nvPr/>
        </p:nvPicPr>
        <p:blipFill>
          <a:blip r:embed="rId5" cstate="print"/>
          <a:stretch>
            <a:fillRect/>
          </a:stretch>
        </p:blipFill>
        <p:spPr>
          <a:xfrm>
            <a:off x="112776" y="4832603"/>
            <a:ext cx="1366995" cy="292607"/>
          </a:xfrm>
          <a:prstGeom prst="rect">
            <a:avLst/>
          </a:prstGeom>
        </p:spPr>
      </p:pic>
      <p:sp>
        <p:nvSpPr>
          <p:cNvPr id="6" name="object 6"/>
          <p:cNvSpPr/>
          <p:nvPr/>
        </p:nvSpPr>
        <p:spPr>
          <a:xfrm>
            <a:off x="0" y="0"/>
            <a:ext cx="9144000" cy="4781550"/>
          </a:xfrm>
          <a:custGeom>
            <a:avLst/>
            <a:gdLst/>
            <a:ahLst/>
            <a:cxnLst/>
            <a:rect l="l" t="t" r="r" b="b"/>
            <a:pathLst>
              <a:path w="4457700" h="4716780">
                <a:moveTo>
                  <a:pt x="4457700" y="0"/>
                </a:moveTo>
                <a:lnTo>
                  <a:pt x="0" y="0"/>
                </a:lnTo>
                <a:lnTo>
                  <a:pt x="0" y="4716780"/>
                </a:lnTo>
                <a:lnTo>
                  <a:pt x="4457700" y="4716780"/>
                </a:lnTo>
                <a:lnTo>
                  <a:pt x="4457700" y="0"/>
                </a:lnTo>
                <a:close/>
              </a:path>
            </a:pathLst>
          </a:custGeom>
          <a:solidFill>
            <a:srgbClr val="EB6123"/>
          </a:solidFill>
        </p:spPr>
        <p:txBody>
          <a:bodyPr wrap="square" lIns="0" tIns="0" rIns="0" bIns="0" rtlCol="0"/>
          <a:lstStyle/>
          <a:p>
            <a:endParaRPr/>
          </a:p>
        </p:txBody>
      </p:sp>
      <p:pic>
        <p:nvPicPr>
          <p:cNvPr id="7" name="object 7"/>
          <p:cNvPicPr/>
          <p:nvPr/>
        </p:nvPicPr>
        <p:blipFill>
          <a:blip r:embed="rId6" cstate="print"/>
          <a:stretch>
            <a:fillRect/>
          </a:stretch>
        </p:blipFill>
        <p:spPr>
          <a:xfrm>
            <a:off x="7961376" y="4853940"/>
            <a:ext cx="731519" cy="227075"/>
          </a:xfrm>
          <a:prstGeom prst="rect">
            <a:avLst/>
          </a:prstGeom>
        </p:spPr>
      </p:pic>
      <p:sp>
        <p:nvSpPr>
          <p:cNvPr id="12" name="object 12"/>
          <p:cNvSpPr txBox="1"/>
          <p:nvPr/>
        </p:nvSpPr>
        <p:spPr>
          <a:xfrm>
            <a:off x="129775" y="814498"/>
            <a:ext cx="2156225" cy="912429"/>
          </a:xfrm>
          <a:prstGeom prst="rect">
            <a:avLst/>
          </a:prstGeom>
        </p:spPr>
        <p:txBody>
          <a:bodyPr vert="horz" wrap="square" lIns="0" tIns="12065" rIns="0" bIns="0" rtlCol="0">
            <a:spAutoFit/>
          </a:bodyPr>
          <a:lstStyle/>
          <a:p>
            <a:pPr marL="12700" marR="584835">
              <a:lnSpc>
                <a:spcPct val="100000"/>
              </a:lnSpc>
              <a:spcBef>
                <a:spcPts val="95"/>
              </a:spcBef>
            </a:pPr>
            <a:r>
              <a:rPr sz="1400" spc="-5">
                <a:solidFill>
                  <a:srgbClr val="FFFFFF"/>
                </a:solidFill>
                <a:latin typeface="Arial" panose="020B0604020202020204" pitchFamily="34" charset="0"/>
                <a:cs typeface="Arial" panose="020B0604020202020204" pitchFamily="34" charset="0"/>
              </a:rPr>
              <a:t>Xe</a:t>
            </a:r>
            <a:r>
              <a:rPr lang="en-US" sz="1400" spc="-5">
                <a:solidFill>
                  <a:srgbClr val="FFFFFF"/>
                </a:solidFill>
                <a:latin typeface="Arial" panose="020B0604020202020204" pitchFamily="34" charset="0"/>
                <a:cs typeface="Arial" panose="020B0604020202020204" pitchFamily="34" charset="0"/>
              </a:rPr>
              <a:t> Đầu Kéo</a:t>
            </a:r>
            <a:endParaRPr lang="en-US" sz="1400" spc="-10">
              <a:solidFill>
                <a:srgbClr val="FFFFFF"/>
              </a:solidFill>
              <a:latin typeface="Arial" panose="020B0604020202020204" pitchFamily="34" charset="0"/>
              <a:cs typeface="Arial" panose="020B0604020202020204" pitchFamily="34" charset="0"/>
            </a:endParaRPr>
          </a:p>
          <a:p>
            <a:pPr marL="12700" marR="584835">
              <a:lnSpc>
                <a:spcPct val="100000"/>
              </a:lnSpc>
              <a:spcBef>
                <a:spcPts val="95"/>
              </a:spcBef>
            </a:pPr>
            <a:r>
              <a:rPr sz="1400" spc="-5">
                <a:solidFill>
                  <a:srgbClr val="FFFFFF"/>
                </a:solidFill>
                <a:latin typeface="Arial" panose="020B0604020202020204" pitchFamily="34" charset="0"/>
                <a:cs typeface="Arial" panose="020B0604020202020204" pitchFamily="34" charset="0"/>
              </a:rPr>
              <a:t>Xe</a:t>
            </a:r>
            <a:r>
              <a:rPr lang="en-US" sz="1400" spc="-5">
                <a:solidFill>
                  <a:srgbClr val="FFFFFF"/>
                </a:solidFill>
                <a:latin typeface="Arial" panose="020B0604020202020204" pitchFamily="34" charset="0"/>
                <a:cs typeface="Arial" panose="020B0604020202020204" pitchFamily="34" charset="0"/>
              </a:rPr>
              <a:t> Tải Nặng</a:t>
            </a:r>
            <a:endParaRPr lang="en-US" sz="1400" spc="-150">
              <a:solidFill>
                <a:srgbClr val="FFFFFF"/>
              </a:solidFill>
              <a:latin typeface="Arial" panose="020B0604020202020204" pitchFamily="34" charset="0"/>
              <a:cs typeface="Arial" panose="020B0604020202020204" pitchFamily="34" charset="0"/>
            </a:endParaRPr>
          </a:p>
          <a:p>
            <a:pPr marL="12700" marR="584835">
              <a:lnSpc>
                <a:spcPct val="100000"/>
              </a:lnSpc>
              <a:spcBef>
                <a:spcPts val="95"/>
              </a:spcBef>
            </a:pPr>
            <a:r>
              <a:rPr sz="1400" spc="-5">
                <a:solidFill>
                  <a:srgbClr val="FFFFFF"/>
                </a:solidFill>
                <a:latin typeface="Arial" panose="020B0604020202020204" pitchFamily="34" charset="0"/>
                <a:cs typeface="Arial" panose="020B0604020202020204" pitchFamily="34" charset="0"/>
              </a:rPr>
              <a:t>Xe</a:t>
            </a:r>
            <a:r>
              <a:rPr sz="1400" spc="-30">
                <a:solidFill>
                  <a:srgbClr val="FFFFFF"/>
                </a:solidFill>
                <a:latin typeface="Arial" panose="020B0604020202020204" pitchFamily="34" charset="0"/>
                <a:cs typeface="Arial" panose="020B0604020202020204" pitchFamily="34" charset="0"/>
              </a:rPr>
              <a:t> </a:t>
            </a:r>
            <a:r>
              <a:rPr lang="en-US" sz="1400" spc="-30">
                <a:solidFill>
                  <a:srgbClr val="FFFFFF"/>
                </a:solidFill>
                <a:latin typeface="Arial" panose="020B0604020202020204" pitchFamily="34" charset="0"/>
                <a:cs typeface="Arial" panose="020B0604020202020204" pitchFamily="34" charset="0"/>
              </a:rPr>
              <a:t>Tải Trung</a:t>
            </a:r>
          </a:p>
          <a:p>
            <a:pPr marL="12700" marR="584835">
              <a:lnSpc>
                <a:spcPct val="100000"/>
              </a:lnSpc>
              <a:spcBef>
                <a:spcPts val="95"/>
              </a:spcBef>
            </a:pPr>
            <a:r>
              <a:rPr sz="1400" spc="-5">
                <a:solidFill>
                  <a:srgbClr val="FFFFFF"/>
                </a:solidFill>
                <a:latin typeface="Arial" panose="020B0604020202020204" pitchFamily="34" charset="0"/>
                <a:cs typeface="Arial" panose="020B0604020202020204" pitchFamily="34" charset="0"/>
              </a:rPr>
              <a:t>Xe </a:t>
            </a:r>
            <a:r>
              <a:rPr lang="en-US" sz="1400" spc="-5">
                <a:solidFill>
                  <a:srgbClr val="FFFFFF"/>
                </a:solidFill>
                <a:latin typeface="Arial" panose="020B0604020202020204" pitchFamily="34" charset="0"/>
                <a:cs typeface="Arial" panose="020B0604020202020204" pitchFamily="34" charset="0"/>
              </a:rPr>
              <a:t>Ben Nhập Khẩu</a:t>
            </a:r>
            <a:endParaRPr sz="1400">
              <a:latin typeface="Arial" panose="020B0604020202020204" pitchFamily="34" charset="0"/>
              <a:cs typeface="Arial" panose="020B0604020202020204" pitchFamily="34" charset="0"/>
            </a:endParaRPr>
          </a:p>
        </p:txBody>
      </p:sp>
      <p:sp>
        <p:nvSpPr>
          <p:cNvPr id="14" name="object 1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24</a:t>
            </a:fld>
            <a:endParaRPr/>
          </a:p>
        </p:txBody>
      </p:sp>
      <p:pic>
        <p:nvPicPr>
          <p:cNvPr id="13" name="slide 24-cac san pham ud trucks phan phoi">
            <a:hlinkClick r:id="" action="ppaction://media"/>
            <a:extLst>
              <a:ext uri="{FF2B5EF4-FFF2-40B4-BE49-F238E27FC236}">
                <a16:creationId xmlns:a16="http://schemas.microsoft.com/office/drawing/2014/main" id="{8ACC2FB4-2490-F4A3-9094-9B02AFD065E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8060" y="4272103"/>
            <a:ext cx="380997" cy="380997"/>
          </a:xfrm>
          <a:prstGeom prst="rect">
            <a:avLst/>
          </a:prstGeom>
        </p:spPr>
      </p:pic>
      <p:cxnSp>
        <p:nvCxnSpPr>
          <p:cNvPr id="9" name="Straight Connector 8">
            <a:extLst>
              <a:ext uri="{FF2B5EF4-FFF2-40B4-BE49-F238E27FC236}">
                <a16:creationId xmlns:a16="http://schemas.microsoft.com/office/drawing/2014/main" id="{6876843D-DDF1-7130-50F4-1CF160880C6D}"/>
              </a:ext>
            </a:extLst>
          </p:cNvPr>
          <p:cNvCxnSpPr/>
          <p:nvPr/>
        </p:nvCxnSpPr>
        <p:spPr>
          <a:xfrm>
            <a:off x="4772" y="444641"/>
            <a:ext cx="46482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
        <p:nvSpPr>
          <p:cNvPr id="8" name="object 8"/>
          <p:cNvSpPr txBox="1">
            <a:spLocks noGrp="1"/>
          </p:cNvSpPr>
          <p:nvPr>
            <p:ph type="title"/>
          </p:nvPr>
        </p:nvSpPr>
        <p:spPr>
          <a:xfrm>
            <a:off x="158060" y="23554"/>
            <a:ext cx="6536001" cy="382156"/>
          </a:xfrm>
          <a:prstGeom prst="rect">
            <a:avLst/>
          </a:prstGeom>
        </p:spPr>
        <p:txBody>
          <a:bodyPr vert="horz" wrap="square" lIns="0" tIns="12700" rIns="0" bIns="0" rtlCol="0">
            <a:spAutoFit/>
          </a:bodyPr>
          <a:lstStyle/>
          <a:p>
            <a:pPr marL="12700">
              <a:lnSpc>
                <a:spcPct val="100000"/>
              </a:lnSpc>
              <a:spcBef>
                <a:spcPts val="100"/>
              </a:spcBef>
            </a:pPr>
            <a:r>
              <a:rPr lang="en-US" b="1" spc="-5">
                <a:solidFill>
                  <a:srgbClr val="FFFFFF"/>
                </a:solidFill>
                <a:latin typeface="Arial"/>
                <a:cs typeface="Arial"/>
              </a:rPr>
              <a:t>Chuỗi sản phẩm</a:t>
            </a:r>
          </a:p>
        </p:txBody>
      </p:sp>
      <p:pic>
        <p:nvPicPr>
          <p:cNvPr id="5" name="Picture 4">
            <a:extLst>
              <a:ext uri="{FF2B5EF4-FFF2-40B4-BE49-F238E27FC236}">
                <a16:creationId xmlns:a16="http://schemas.microsoft.com/office/drawing/2014/main" id="{7BBD2900-BCE0-10F8-D3AD-39A6A524930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057298" y="429264"/>
            <a:ext cx="7086144" cy="435228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3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329565" y="186260"/>
            <a:ext cx="7536892" cy="382156"/>
          </a:xfrm>
          <a:prstGeom prst="rect">
            <a:avLst/>
          </a:prstGeom>
        </p:spPr>
        <p:txBody>
          <a:bodyPr vert="horz" wrap="square" lIns="0" tIns="12700" rIns="0" bIns="0" rtlCol="0">
            <a:spAutoFit/>
          </a:bodyPr>
          <a:lstStyle/>
          <a:p>
            <a:pPr marL="12700">
              <a:lnSpc>
                <a:spcPct val="100000"/>
              </a:lnSpc>
              <a:spcBef>
                <a:spcPts val="100"/>
              </a:spcBef>
            </a:pPr>
            <a:r>
              <a:rPr lang="en-US" sz="2200" b="1" spc="-5">
                <a:latin typeface="Arial"/>
                <a:cs typeface="Arial"/>
              </a:rPr>
              <a:t>CHUỖI SẢN PHẨM UD TRUCKS</a:t>
            </a:r>
            <a:r>
              <a:rPr b="1" spc="-15">
                <a:latin typeface="Arial"/>
                <a:cs typeface="Arial"/>
              </a:rPr>
              <a:t> </a:t>
            </a:r>
            <a:r>
              <a:rPr b="1">
                <a:solidFill>
                  <a:srgbClr val="C00000"/>
                </a:solidFill>
                <a:latin typeface="Arial"/>
                <a:cs typeface="Arial"/>
              </a:rPr>
              <a:t>|</a:t>
            </a:r>
            <a:r>
              <a:rPr lang="en-US" b="1">
                <a:solidFill>
                  <a:srgbClr val="C00000"/>
                </a:solidFill>
                <a:latin typeface="Arial"/>
                <a:cs typeface="Arial"/>
              </a:rPr>
              <a:t> </a:t>
            </a:r>
            <a:r>
              <a:rPr lang="en-US" b="1" err="1">
                <a:solidFill>
                  <a:srgbClr val="C00000"/>
                </a:solidFill>
                <a:latin typeface="Arial"/>
                <a:cs typeface="Arial"/>
              </a:rPr>
              <a:t>Xe</a:t>
            </a:r>
            <a:r>
              <a:rPr lang="en-US" b="1">
                <a:solidFill>
                  <a:srgbClr val="C00000"/>
                </a:solidFill>
                <a:latin typeface="Arial"/>
                <a:cs typeface="Arial"/>
              </a:rPr>
              <a:t> </a:t>
            </a:r>
            <a:r>
              <a:rPr lang="en-US" b="1" err="1">
                <a:solidFill>
                  <a:srgbClr val="C00000"/>
                </a:solidFill>
                <a:latin typeface="Arial"/>
                <a:cs typeface="Arial"/>
              </a:rPr>
              <a:t>Đầu</a:t>
            </a:r>
            <a:r>
              <a:rPr lang="en-US" b="1">
                <a:solidFill>
                  <a:srgbClr val="C00000"/>
                </a:solidFill>
                <a:latin typeface="Arial"/>
                <a:cs typeface="Arial"/>
              </a:rPr>
              <a:t> </a:t>
            </a:r>
            <a:r>
              <a:rPr lang="en-US" b="1" err="1">
                <a:solidFill>
                  <a:srgbClr val="C00000"/>
                </a:solidFill>
                <a:latin typeface="Arial"/>
                <a:cs typeface="Arial"/>
              </a:rPr>
              <a:t>Kéo</a:t>
            </a:r>
            <a:endParaRPr b="1" spc="-5">
              <a:latin typeface="Arial"/>
              <a:cs typeface="Arial"/>
            </a:endParaRPr>
          </a:p>
        </p:txBody>
      </p:sp>
      <p:sp>
        <p:nvSpPr>
          <p:cNvPr id="11" name="object 11"/>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25</a:t>
            </a:fld>
            <a:endParaRPr/>
          </a:p>
        </p:txBody>
      </p:sp>
      <p:pic>
        <p:nvPicPr>
          <p:cNvPr id="7" name="object 7"/>
          <p:cNvPicPr/>
          <p:nvPr/>
        </p:nvPicPr>
        <p:blipFill>
          <a:blip r:embed="rId5">
            <a:extLst>
              <a:ext uri="{28A0092B-C50C-407E-A947-70E740481C1C}">
                <a14:useLocalDpi xmlns:a14="http://schemas.microsoft.com/office/drawing/2010/main" val="0"/>
              </a:ext>
            </a:extLst>
          </a:blip>
          <a:srcRect l="5791" r="5791"/>
          <a:stretch/>
        </p:blipFill>
        <p:spPr>
          <a:xfrm>
            <a:off x="6629400" y="757288"/>
            <a:ext cx="1993957" cy="1484947"/>
          </a:xfrm>
          <a:prstGeom prst="rect">
            <a:avLst/>
          </a:prstGeom>
        </p:spPr>
      </p:pic>
      <p:pic>
        <p:nvPicPr>
          <p:cNvPr id="5" name="object 5"/>
          <p:cNvPicPr/>
          <p:nvPr/>
        </p:nvPicPr>
        <p:blipFill>
          <a:blip r:embed="rId6">
            <a:extLst>
              <a:ext uri="{28A0092B-C50C-407E-A947-70E740481C1C}">
                <a14:useLocalDpi xmlns:a14="http://schemas.microsoft.com/office/drawing/2010/main" val="0"/>
              </a:ext>
            </a:extLst>
          </a:blip>
          <a:srcRect l="3592" r="3592"/>
          <a:stretch/>
        </p:blipFill>
        <p:spPr>
          <a:xfrm>
            <a:off x="1828555" y="2781483"/>
            <a:ext cx="2322317" cy="1622742"/>
          </a:xfrm>
          <a:prstGeom prst="rect">
            <a:avLst/>
          </a:prstGeom>
        </p:spPr>
      </p:pic>
      <p:sp>
        <p:nvSpPr>
          <p:cNvPr id="14" name="object 24">
            <a:extLst>
              <a:ext uri="{FF2B5EF4-FFF2-40B4-BE49-F238E27FC236}">
                <a16:creationId xmlns:a16="http://schemas.microsoft.com/office/drawing/2014/main" id="{B46A5866-01ED-7240-3D7B-A490F48B589C}"/>
              </a:ext>
            </a:extLst>
          </p:cNvPr>
          <p:cNvSpPr txBox="1"/>
          <p:nvPr/>
        </p:nvSpPr>
        <p:spPr>
          <a:xfrm>
            <a:off x="2239047" y="4281321"/>
            <a:ext cx="1554205" cy="226344"/>
          </a:xfrm>
          <a:prstGeom prst="rect">
            <a:avLst/>
          </a:prstGeom>
          <a:ln w="9525">
            <a:solidFill>
              <a:srgbClr val="00829B"/>
            </a:solidFill>
          </a:ln>
        </p:spPr>
        <p:txBody>
          <a:bodyPr vert="horz" wrap="square" lIns="0" tIns="41275" rIns="0" bIns="0" rtlCol="0">
            <a:spAutoFit/>
          </a:bodyPr>
          <a:lstStyle/>
          <a:p>
            <a:pPr algn="ctr">
              <a:spcBef>
                <a:spcPts val="325"/>
              </a:spcBef>
            </a:pPr>
            <a:r>
              <a:rPr lang="en-US" sz="1200" b="1" err="1">
                <a:solidFill>
                  <a:srgbClr val="C00000"/>
                </a:solidFill>
                <a:latin typeface="Arial"/>
                <a:cs typeface="Arial"/>
              </a:rPr>
              <a:t>Đầu</a:t>
            </a:r>
            <a:r>
              <a:rPr lang="en-US" sz="1200" b="1">
                <a:solidFill>
                  <a:srgbClr val="C00000"/>
                </a:solidFill>
                <a:latin typeface="Arial"/>
                <a:cs typeface="Arial"/>
              </a:rPr>
              <a:t> </a:t>
            </a:r>
            <a:r>
              <a:rPr lang="en-US" sz="1200" b="1" err="1">
                <a:solidFill>
                  <a:srgbClr val="C00000"/>
                </a:solidFill>
                <a:latin typeface="Arial"/>
                <a:cs typeface="Arial"/>
              </a:rPr>
              <a:t>kéo</a:t>
            </a:r>
            <a:r>
              <a:rPr lang="en-US" sz="1200" b="1">
                <a:solidFill>
                  <a:srgbClr val="C00000"/>
                </a:solidFill>
                <a:latin typeface="Arial"/>
                <a:cs typeface="Arial"/>
              </a:rPr>
              <a:t> 350 Euro 5</a:t>
            </a:r>
          </a:p>
        </p:txBody>
      </p:sp>
      <p:pic>
        <p:nvPicPr>
          <p:cNvPr id="6" name="object 6"/>
          <p:cNvPicPr/>
          <p:nvPr/>
        </p:nvPicPr>
        <p:blipFill>
          <a:blip r:embed="rId7">
            <a:extLst>
              <a:ext uri="{28A0092B-C50C-407E-A947-70E740481C1C}">
                <a14:useLocalDpi xmlns:a14="http://schemas.microsoft.com/office/drawing/2010/main" val="0"/>
              </a:ext>
            </a:extLst>
          </a:blip>
          <a:srcRect/>
          <a:stretch/>
        </p:blipFill>
        <p:spPr>
          <a:xfrm>
            <a:off x="5319062" y="2970715"/>
            <a:ext cx="1993958" cy="1329656"/>
          </a:xfrm>
          <a:prstGeom prst="rect">
            <a:avLst/>
          </a:prstGeom>
        </p:spPr>
      </p:pic>
      <p:sp>
        <p:nvSpPr>
          <p:cNvPr id="15" name="object 24">
            <a:extLst>
              <a:ext uri="{FF2B5EF4-FFF2-40B4-BE49-F238E27FC236}">
                <a16:creationId xmlns:a16="http://schemas.microsoft.com/office/drawing/2014/main" id="{93400E88-BE99-B4AB-09C2-73821717E2C7}"/>
              </a:ext>
            </a:extLst>
          </p:cNvPr>
          <p:cNvSpPr txBox="1"/>
          <p:nvPr/>
        </p:nvSpPr>
        <p:spPr>
          <a:xfrm>
            <a:off x="5551389" y="4304521"/>
            <a:ext cx="1554205" cy="226344"/>
          </a:xfrm>
          <a:prstGeom prst="rect">
            <a:avLst/>
          </a:prstGeom>
          <a:ln w="9525">
            <a:solidFill>
              <a:srgbClr val="00829B"/>
            </a:solidFill>
          </a:ln>
        </p:spPr>
        <p:txBody>
          <a:bodyPr vert="horz" wrap="square" lIns="0" tIns="41275" rIns="0" bIns="0" rtlCol="0">
            <a:spAutoFit/>
          </a:bodyPr>
          <a:lstStyle/>
          <a:p>
            <a:pPr algn="ctr">
              <a:spcBef>
                <a:spcPts val="325"/>
              </a:spcBef>
            </a:pPr>
            <a:r>
              <a:rPr lang="en-US" sz="1200" b="1">
                <a:solidFill>
                  <a:srgbClr val="C00000"/>
                </a:solidFill>
                <a:latin typeface="Arial"/>
                <a:cs typeface="Arial"/>
              </a:rPr>
              <a:t>Đầu kéo 410 Euro 5</a:t>
            </a:r>
          </a:p>
        </p:txBody>
      </p:sp>
      <p:sp>
        <p:nvSpPr>
          <p:cNvPr id="16" name="object 24">
            <a:extLst>
              <a:ext uri="{FF2B5EF4-FFF2-40B4-BE49-F238E27FC236}">
                <a16:creationId xmlns:a16="http://schemas.microsoft.com/office/drawing/2014/main" id="{427FB251-0AEB-DF1B-875B-78712996CFFD}"/>
              </a:ext>
            </a:extLst>
          </p:cNvPr>
          <p:cNvSpPr txBox="1"/>
          <p:nvPr/>
        </p:nvSpPr>
        <p:spPr>
          <a:xfrm>
            <a:off x="6934200" y="2332001"/>
            <a:ext cx="1494133" cy="449482"/>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1200" b="1" err="1">
                <a:solidFill>
                  <a:srgbClr val="C00000"/>
                </a:solidFill>
                <a:latin typeface="Arial"/>
                <a:cs typeface="Arial"/>
              </a:rPr>
              <a:t>Đầu</a:t>
            </a:r>
            <a:r>
              <a:rPr lang="en-US" sz="1200" b="1">
                <a:solidFill>
                  <a:srgbClr val="C00000"/>
                </a:solidFill>
                <a:latin typeface="Arial"/>
                <a:cs typeface="Arial"/>
              </a:rPr>
              <a:t> </a:t>
            </a:r>
            <a:r>
              <a:rPr lang="en-US" sz="1200" b="1" err="1">
                <a:solidFill>
                  <a:srgbClr val="C00000"/>
                </a:solidFill>
                <a:latin typeface="Arial"/>
                <a:cs typeface="Arial"/>
              </a:rPr>
              <a:t>kéo</a:t>
            </a:r>
            <a:r>
              <a:rPr lang="en-US" sz="1200" b="1">
                <a:solidFill>
                  <a:srgbClr val="C00000"/>
                </a:solidFill>
                <a:latin typeface="Arial"/>
                <a:cs typeface="Arial"/>
              </a:rPr>
              <a:t> 460 Euro 5 </a:t>
            </a:r>
          </a:p>
          <a:p>
            <a:pPr algn="ctr">
              <a:lnSpc>
                <a:spcPct val="100000"/>
              </a:lnSpc>
              <a:spcBef>
                <a:spcPts val="325"/>
              </a:spcBef>
            </a:pPr>
            <a:r>
              <a:rPr lang="en-US" sz="1200" b="1">
                <a:solidFill>
                  <a:srgbClr val="C00000"/>
                </a:solidFill>
                <a:latin typeface="Arial"/>
                <a:cs typeface="Arial"/>
              </a:rPr>
              <a:t>Số </a:t>
            </a:r>
            <a:r>
              <a:rPr lang="en-US" sz="1200" b="1" err="1">
                <a:solidFill>
                  <a:srgbClr val="C00000"/>
                </a:solidFill>
                <a:latin typeface="Arial"/>
                <a:cs typeface="Arial"/>
              </a:rPr>
              <a:t>tự</a:t>
            </a:r>
            <a:r>
              <a:rPr lang="en-US" sz="1200" b="1">
                <a:solidFill>
                  <a:srgbClr val="C00000"/>
                </a:solidFill>
                <a:latin typeface="Arial"/>
                <a:cs typeface="Arial"/>
              </a:rPr>
              <a:t> </a:t>
            </a:r>
            <a:r>
              <a:rPr lang="en-US" sz="1200" b="1" err="1">
                <a:solidFill>
                  <a:srgbClr val="C00000"/>
                </a:solidFill>
                <a:latin typeface="Arial"/>
                <a:cs typeface="Arial"/>
              </a:rPr>
              <a:t>động</a:t>
            </a:r>
            <a:r>
              <a:rPr lang="en-US" sz="1200" b="1">
                <a:solidFill>
                  <a:srgbClr val="C00000"/>
                </a:solidFill>
                <a:latin typeface="Arial"/>
                <a:cs typeface="Arial"/>
              </a:rPr>
              <a:t> ESCOT</a:t>
            </a:r>
            <a:endParaRPr sz="1200">
              <a:latin typeface="Arial"/>
              <a:cs typeface="Arial"/>
            </a:endParaRPr>
          </a:p>
        </p:txBody>
      </p:sp>
      <p:sp>
        <p:nvSpPr>
          <p:cNvPr id="19" name="object 24">
            <a:extLst>
              <a:ext uri="{FF2B5EF4-FFF2-40B4-BE49-F238E27FC236}">
                <a16:creationId xmlns:a16="http://schemas.microsoft.com/office/drawing/2014/main" id="{2334E5F7-E23C-40BA-A833-B7B7CAC450D5}"/>
              </a:ext>
            </a:extLst>
          </p:cNvPr>
          <p:cNvSpPr txBox="1"/>
          <p:nvPr/>
        </p:nvSpPr>
        <p:spPr>
          <a:xfrm>
            <a:off x="568520" y="2341510"/>
            <a:ext cx="1479718" cy="449482"/>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1200" b="1" err="1">
                <a:solidFill>
                  <a:srgbClr val="C00000"/>
                </a:solidFill>
                <a:latin typeface="Arial"/>
                <a:cs typeface="Arial"/>
              </a:rPr>
              <a:t>Đầu</a:t>
            </a:r>
            <a:r>
              <a:rPr lang="en-US" sz="1200" b="1">
                <a:solidFill>
                  <a:srgbClr val="C00000"/>
                </a:solidFill>
                <a:latin typeface="Arial"/>
                <a:cs typeface="Arial"/>
              </a:rPr>
              <a:t> </a:t>
            </a:r>
            <a:r>
              <a:rPr lang="en-US" sz="1200" b="1" err="1">
                <a:solidFill>
                  <a:srgbClr val="C00000"/>
                </a:solidFill>
                <a:latin typeface="Arial"/>
                <a:cs typeface="Arial"/>
              </a:rPr>
              <a:t>kéo</a:t>
            </a:r>
            <a:r>
              <a:rPr lang="en-US" sz="1200" b="1">
                <a:solidFill>
                  <a:srgbClr val="C00000"/>
                </a:solidFill>
                <a:latin typeface="Arial"/>
                <a:cs typeface="Arial"/>
              </a:rPr>
              <a:t> 350 Euro 5 </a:t>
            </a:r>
          </a:p>
          <a:p>
            <a:pPr algn="ctr">
              <a:lnSpc>
                <a:spcPct val="100000"/>
              </a:lnSpc>
              <a:spcBef>
                <a:spcPts val="325"/>
              </a:spcBef>
            </a:pPr>
            <a:r>
              <a:rPr lang="en-US" sz="1200" b="1">
                <a:solidFill>
                  <a:srgbClr val="C00000"/>
                </a:solidFill>
                <a:latin typeface="Arial"/>
                <a:cs typeface="Arial"/>
              </a:rPr>
              <a:t>Nóc cao 2 </a:t>
            </a:r>
            <a:r>
              <a:rPr lang="en-US" sz="1200" b="1" err="1">
                <a:solidFill>
                  <a:srgbClr val="C00000"/>
                </a:solidFill>
                <a:latin typeface="Arial"/>
                <a:cs typeface="Arial"/>
              </a:rPr>
              <a:t>giường</a:t>
            </a:r>
            <a:endParaRPr sz="1200">
              <a:latin typeface="Arial"/>
              <a:cs typeface="Arial"/>
            </a:endParaRPr>
          </a:p>
        </p:txBody>
      </p:sp>
      <p:pic>
        <p:nvPicPr>
          <p:cNvPr id="1026" name="Picture 2">
            <a:extLst>
              <a:ext uri="{FF2B5EF4-FFF2-40B4-BE49-F238E27FC236}">
                <a16:creationId xmlns:a16="http://schemas.microsoft.com/office/drawing/2014/main" id="{50026A8B-B408-4AB8-89D6-EB029ECCAE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2495" r="12495"/>
          <a:stretch/>
        </p:blipFill>
        <p:spPr bwMode="auto">
          <a:xfrm>
            <a:off x="459785" y="729009"/>
            <a:ext cx="1697188" cy="150939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82A8C11A-6262-C70E-2696-5405EE1862A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2434" t="5545" r="8626"/>
          <a:stretch>
            <a:fillRect/>
          </a:stretch>
        </p:blipFill>
        <p:spPr bwMode="auto">
          <a:xfrm>
            <a:off x="3657600" y="757288"/>
            <a:ext cx="1879031" cy="1499896"/>
          </a:xfrm>
          <a:prstGeom prst="rect">
            <a:avLst/>
          </a:prstGeom>
          <a:noFill/>
          <a:extLst>
            <a:ext uri="{909E8E84-426E-40DD-AFC4-6F175D3DCCD1}">
              <a14:hiddenFill xmlns:a14="http://schemas.microsoft.com/office/drawing/2010/main">
                <a:solidFill>
                  <a:srgbClr val="FFFFFF"/>
                </a:solidFill>
              </a14:hiddenFill>
            </a:ext>
          </a:extLst>
        </p:spPr>
      </p:pic>
      <p:sp>
        <p:nvSpPr>
          <p:cNvPr id="22" name="object 24">
            <a:extLst>
              <a:ext uri="{FF2B5EF4-FFF2-40B4-BE49-F238E27FC236}">
                <a16:creationId xmlns:a16="http://schemas.microsoft.com/office/drawing/2014/main" id="{569200E7-DDF5-4D7B-9668-76E88AD88BCE}"/>
              </a:ext>
            </a:extLst>
          </p:cNvPr>
          <p:cNvSpPr txBox="1"/>
          <p:nvPr/>
        </p:nvSpPr>
        <p:spPr>
          <a:xfrm>
            <a:off x="3888798" y="2332001"/>
            <a:ext cx="1494134" cy="449482"/>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1200" b="1" err="1">
                <a:solidFill>
                  <a:srgbClr val="C00000"/>
                </a:solidFill>
                <a:latin typeface="Arial"/>
                <a:cs typeface="Arial"/>
              </a:rPr>
              <a:t>Đầu</a:t>
            </a:r>
            <a:r>
              <a:rPr lang="en-US" sz="1200" b="1">
                <a:solidFill>
                  <a:srgbClr val="C00000"/>
                </a:solidFill>
                <a:latin typeface="Arial"/>
                <a:cs typeface="Arial"/>
              </a:rPr>
              <a:t> </a:t>
            </a:r>
            <a:r>
              <a:rPr lang="en-US" sz="1200" b="1" err="1">
                <a:solidFill>
                  <a:srgbClr val="C00000"/>
                </a:solidFill>
                <a:latin typeface="Arial"/>
                <a:cs typeface="Arial"/>
              </a:rPr>
              <a:t>kéo</a:t>
            </a:r>
            <a:r>
              <a:rPr lang="en-US" sz="1200" b="1">
                <a:solidFill>
                  <a:srgbClr val="C00000"/>
                </a:solidFill>
                <a:latin typeface="Arial"/>
                <a:cs typeface="Arial"/>
              </a:rPr>
              <a:t> 410 Euro 5</a:t>
            </a:r>
          </a:p>
          <a:p>
            <a:pPr algn="ctr">
              <a:lnSpc>
                <a:spcPct val="100000"/>
              </a:lnSpc>
              <a:spcBef>
                <a:spcPts val="325"/>
              </a:spcBef>
            </a:pPr>
            <a:r>
              <a:rPr lang="en-US" sz="1200" b="1">
                <a:solidFill>
                  <a:srgbClr val="C00000"/>
                </a:solidFill>
                <a:latin typeface="Arial"/>
                <a:cs typeface="Arial"/>
              </a:rPr>
              <a:t>Nóc cao 2 </a:t>
            </a:r>
            <a:r>
              <a:rPr lang="en-US" sz="1200" b="1" err="1">
                <a:solidFill>
                  <a:srgbClr val="C00000"/>
                </a:solidFill>
                <a:latin typeface="Arial"/>
                <a:cs typeface="Arial"/>
              </a:rPr>
              <a:t>giường</a:t>
            </a:r>
            <a:endParaRPr sz="1200">
              <a:latin typeface="Arial"/>
              <a:cs typeface="Arial"/>
            </a:endParaRPr>
          </a:p>
        </p:txBody>
      </p:sp>
      <p:pic>
        <p:nvPicPr>
          <p:cNvPr id="2" name="slide 25-xe dau keo">
            <a:hlinkClick r:id="" action="ppaction://media"/>
            <a:extLst>
              <a:ext uri="{FF2B5EF4-FFF2-40B4-BE49-F238E27FC236}">
                <a16:creationId xmlns:a16="http://schemas.microsoft.com/office/drawing/2014/main" id="{1588A131-6386-45E7-2592-B7C70457BB7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623357" y="122957"/>
            <a:ext cx="382156" cy="38215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pic>
        <p:nvPicPr>
          <p:cNvPr id="4" name="object 4"/>
          <p:cNvPicPr/>
          <p:nvPr/>
        </p:nvPicPr>
        <p:blipFill rotWithShape="1">
          <a:blip r:embed="rId6" cstate="print"/>
          <a:srcRect l="8323" t="4711" b="14908"/>
          <a:stretch/>
        </p:blipFill>
        <p:spPr>
          <a:xfrm>
            <a:off x="1085711" y="3706245"/>
            <a:ext cx="1251841" cy="731327"/>
          </a:xfrm>
          <a:prstGeom prst="rect">
            <a:avLst/>
          </a:prstGeom>
        </p:spPr>
      </p:pic>
      <p:pic>
        <p:nvPicPr>
          <p:cNvPr id="6" name="object 6"/>
          <p:cNvPicPr/>
          <p:nvPr/>
        </p:nvPicPr>
        <p:blipFill>
          <a:blip r:embed="rId7" cstate="print"/>
          <a:srcRect l="15376" t="24661" r="14312" b="13366"/>
          <a:stretch/>
        </p:blipFill>
        <p:spPr>
          <a:xfrm>
            <a:off x="2569213" y="2680050"/>
            <a:ext cx="982972" cy="654374"/>
          </a:xfrm>
          <a:prstGeom prst="rect">
            <a:avLst/>
          </a:prstGeom>
        </p:spPr>
      </p:pic>
      <p:pic>
        <p:nvPicPr>
          <p:cNvPr id="7" name="object 7"/>
          <p:cNvPicPr/>
          <p:nvPr/>
        </p:nvPicPr>
        <p:blipFill>
          <a:blip r:embed="rId8" cstate="print"/>
          <a:srcRect l="13237" t="2100" r="10979" b="12729"/>
          <a:stretch/>
        </p:blipFill>
        <p:spPr>
          <a:xfrm>
            <a:off x="3969624" y="3740187"/>
            <a:ext cx="1035030" cy="715195"/>
          </a:xfrm>
          <a:prstGeom prst="rect">
            <a:avLst/>
          </a:prstGeom>
        </p:spPr>
      </p:pic>
      <p:pic>
        <p:nvPicPr>
          <p:cNvPr id="10" name="object 10"/>
          <p:cNvPicPr/>
          <p:nvPr/>
        </p:nvPicPr>
        <p:blipFill>
          <a:blip r:embed="rId9" cstate="print"/>
          <a:srcRect l="8010" t="9735" r="4618" b="12717"/>
          <a:stretch/>
        </p:blipFill>
        <p:spPr>
          <a:xfrm>
            <a:off x="3767374" y="1647730"/>
            <a:ext cx="1095508" cy="747453"/>
          </a:xfrm>
          <a:prstGeom prst="rect">
            <a:avLst/>
          </a:prstGeom>
        </p:spPr>
      </p:pic>
      <p:pic>
        <p:nvPicPr>
          <p:cNvPr id="11" name="object 11"/>
          <p:cNvPicPr/>
          <p:nvPr/>
        </p:nvPicPr>
        <p:blipFill>
          <a:blip r:embed="rId10" cstate="print"/>
          <a:srcRect l="12856" t="5287" r="16517" b="6984"/>
          <a:stretch/>
        </p:blipFill>
        <p:spPr>
          <a:xfrm>
            <a:off x="3894566" y="2608697"/>
            <a:ext cx="931586" cy="723689"/>
          </a:xfrm>
          <a:prstGeom prst="rect">
            <a:avLst/>
          </a:prstGeom>
        </p:spPr>
      </p:pic>
      <p:pic>
        <p:nvPicPr>
          <p:cNvPr id="13" name="object 13"/>
          <p:cNvPicPr/>
          <p:nvPr/>
        </p:nvPicPr>
        <p:blipFill>
          <a:blip r:embed="rId11" cstate="print"/>
          <a:stretch>
            <a:fillRect/>
          </a:stretch>
        </p:blipFill>
        <p:spPr>
          <a:xfrm>
            <a:off x="2599106" y="3740187"/>
            <a:ext cx="960154" cy="715195"/>
          </a:xfrm>
          <a:prstGeom prst="rect">
            <a:avLst/>
          </a:prstGeom>
        </p:spPr>
      </p:pic>
      <p:pic>
        <p:nvPicPr>
          <p:cNvPr id="15" name="object 15"/>
          <p:cNvPicPr/>
          <p:nvPr/>
        </p:nvPicPr>
        <p:blipFill>
          <a:blip r:embed="rId12" cstate="print"/>
          <a:srcRect l="13833" t="14055" r="5516" b="14917"/>
          <a:stretch/>
        </p:blipFill>
        <p:spPr>
          <a:xfrm>
            <a:off x="6403114" y="1683341"/>
            <a:ext cx="1026813" cy="662041"/>
          </a:xfrm>
          <a:prstGeom prst="rect">
            <a:avLst/>
          </a:prstGeom>
        </p:spPr>
      </p:pic>
      <p:pic>
        <p:nvPicPr>
          <p:cNvPr id="16" name="object 16"/>
          <p:cNvPicPr/>
          <p:nvPr/>
        </p:nvPicPr>
        <p:blipFill>
          <a:blip r:embed="rId13">
            <a:extLst>
              <a:ext uri="{28A0092B-C50C-407E-A947-70E740481C1C}">
                <a14:useLocalDpi xmlns:a14="http://schemas.microsoft.com/office/drawing/2010/main" val="0"/>
              </a:ext>
            </a:extLst>
          </a:blip>
          <a:srcRect t="3626" b="3626"/>
          <a:stretch/>
        </p:blipFill>
        <p:spPr>
          <a:xfrm>
            <a:off x="5109969" y="2680050"/>
            <a:ext cx="1048565" cy="776899"/>
          </a:xfrm>
          <a:prstGeom prst="rect">
            <a:avLst/>
          </a:prstGeom>
        </p:spPr>
      </p:pic>
      <p:pic>
        <p:nvPicPr>
          <p:cNvPr id="17" name="object 17"/>
          <p:cNvPicPr/>
          <p:nvPr/>
        </p:nvPicPr>
        <p:blipFill>
          <a:blip r:embed="rId14" cstate="print"/>
          <a:srcRect l="7103" t="11051" r="3750" b="21684"/>
          <a:stretch/>
        </p:blipFill>
        <p:spPr>
          <a:xfrm>
            <a:off x="6322278" y="692130"/>
            <a:ext cx="1093746" cy="634220"/>
          </a:xfrm>
          <a:prstGeom prst="rect">
            <a:avLst/>
          </a:prstGeom>
        </p:spPr>
      </p:pic>
      <p:pic>
        <p:nvPicPr>
          <p:cNvPr id="19" name="object 19"/>
          <p:cNvPicPr/>
          <p:nvPr/>
        </p:nvPicPr>
        <p:blipFill>
          <a:blip r:embed="rId15" cstate="print"/>
          <a:srcRect l="6702" t="17540" b="13134"/>
          <a:stretch/>
        </p:blipFill>
        <p:spPr>
          <a:xfrm>
            <a:off x="2422619" y="673638"/>
            <a:ext cx="1179859" cy="654375"/>
          </a:xfrm>
          <a:prstGeom prst="rect">
            <a:avLst/>
          </a:prstGeom>
        </p:spPr>
      </p:pic>
      <p:pic>
        <p:nvPicPr>
          <p:cNvPr id="20" name="object 20"/>
          <p:cNvPicPr/>
          <p:nvPr/>
        </p:nvPicPr>
        <p:blipFill>
          <a:blip r:embed="rId16" cstate="print"/>
          <a:stretch>
            <a:fillRect/>
          </a:stretch>
        </p:blipFill>
        <p:spPr>
          <a:xfrm>
            <a:off x="1133046" y="2654861"/>
            <a:ext cx="1237421" cy="776899"/>
          </a:xfrm>
          <a:prstGeom prst="rect">
            <a:avLst/>
          </a:prstGeom>
        </p:spPr>
      </p:pic>
      <p:pic>
        <p:nvPicPr>
          <p:cNvPr id="21" name="object 21"/>
          <p:cNvPicPr/>
          <p:nvPr/>
        </p:nvPicPr>
        <p:blipFill>
          <a:blip r:embed="rId17" cstate="print"/>
          <a:srcRect l="9934" t="12751" r="9221" b="8445"/>
          <a:stretch/>
        </p:blipFill>
        <p:spPr>
          <a:xfrm>
            <a:off x="2595331" y="1701698"/>
            <a:ext cx="930736" cy="679880"/>
          </a:xfrm>
          <a:prstGeom prst="rect">
            <a:avLst/>
          </a:prstGeom>
        </p:spPr>
      </p:pic>
      <p:pic>
        <p:nvPicPr>
          <p:cNvPr id="22" name="object 22"/>
          <p:cNvPicPr/>
          <p:nvPr/>
        </p:nvPicPr>
        <p:blipFill>
          <a:blip r:embed="rId18" cstate="print"/>
          <a:stretch>
            <a:fillRect/>
          </a:stretch>
        </p:blipFill>
        <p:spPr>
          <a:xfrm>
            <a:off x="3892785" y="687373"/>
            <a:ext cx="875556" cy="606414"/>
          </a:xfrm>
          <a:prstGeom prst="rect">
            <a:avLst/>
          </a:prstGeom>
        </p:spPr>
      </p:pic>
      <p:sp>
        <p:nvSpPr>
          <p:cNvPr id="23" name="object 23"/>
          <p:cNvSpPr txBox="1">
            <a:spLocks noGrp="1"/>
          </p:cNvSpPr>
          <p:nvPr>
            <p:ph type="title"/>
          </p:nvPr>
        </p:nvSpPr>
        <p:spPr>
          <a:xfrm>
            <a:off x="304800" y="87885"/>
            <a:ext cx="7773322" cy="382156"/>
          </a:xfrm>
          <a:prstGeom prst="rect">
            <a:avLst/>
          </a:prstGeom>
        </p:spPr>
        <p:txBody>
          <a:bodyPr vert="horz" wrap="square" lIns="0" tIns="12700" rIns="0" bIns="0" rtlCol="0">
            <a:spAutoFit/>
          </a:bodyPr>
          <a:lstStyle/>
          <a:p>
            <a:pPr marL="12700">
              <a:lnSpc>
                <a:spcPct val="100000"/>
              </a:lnSpc>
              <a:spcBef>
                <a:spcPts val="100"/>
              </a:spcBef>
              <a:tabLst>
                <a:tab pos="4363085" algn="l"/>
              </a:tabLst>
            </a:pPr>
            <a:r>
              <a:rPr lang="en-US" sz="2400" b="1" spc="-5">
                <a:latin typeface="Arial"/>
                <a:cs typeface="Arial"/>
              </a:rPr>
              <a:t>CHUỖI SẢN PHẨM UD TRUCKS</a:t>
            </a:r>
            <a:r>
              <a:rPr lang="en-US" b="1" spc="-15">
                <a:latin typeface="Arial"/>
                <a:cs typeface="Arial"/>
              </a:rPr>
              <a:t> </a:t>
            </a:r>
            <a:r>
              <a:rPr b="1" spc="-5">
                <a:latin typeface="Arial"/>
                <a:cs typeface="Arial"/>
              </a:rPr>
              <a:t> </a:t>
            </a:r>
            <a:r>
              <a:rPr b="1">
                <a:solidFill>
                  <a:srgbClr val="C00000"/>
                </a:solidFill>
                <a:latin typeface="Arial"/>
                <a:cs typeface="Arial"/>
              </a:rPr>
              <a:t>|</a:t>
            </a:r>
            <a:r>
              <a:rPr lang="en-US" b="1">
                <a:solidFill>
                  <a:srgbClr val="C00000"/>
                </a:solidFill>
                <a:latin typeface="Arial"/>
                <a:cs typeface="Arial"/>
              </a:rPr>
              <a:t> </a:t>
            </a:r>
            <a:r>
              <a:rPr lang="en-US" b="1" err="1">
                <a:solidFill>
                  <a:srgbClr val="C00000"/>
                </a:solidFill>
                <a:latin typeface="Arial"/>
                <a:cs typeface="Arial"/>
              </a:rPr>
              <a:t>Xe</a:t>
            </a:r>
            <a:r>
              <a:rPr lang="en-US" b="1">
                <a:solidFill>
                  <a:srgbClr val="C00000"/>
                </a:solidFill>
                <a:latin typeface="Arial"/>
                <a:cs typeface="Arial"/>
              </a:rPr>
              <a:t> </a:t>
            </a:r>
            <a:r>
              <a:rPr lang="en-US" b="1" err="1">
                <a:solidFill>
                  <a:srgbClr val="C00000"/>
                </a:solidFill>
                <a:latin typeface="Arial"/>
                <a:cs typeface="Arial"/>
              </a:rPr>
              <a:t>Tải</a:t>
            </a:r>
            <a:r>
              <a:rPr lang="en-US" b="1">
                <a:solidFill>
                  <a:srgbClr val="C00000"/>
                </a:solidFill>
                <a:latin typeface="Arial"/>
                <a:cs typeface="Arial"/>
              </a:rPr>
              <a:t> </a:t>
            </a:r>
            <a:r>
              <a:rPr lang="en-US" b="1" err="1">
                <a:solidFill>
                  <a:srgbClr val="C00000"/>
                </a:solidFill>
                <a:latin typeface="Arial"/>
                <a:cs typeface="Arial"/>
              </a:rPr>
              <a:t>Nặng</a:t>
            </a:r>
            <a:endParaRPr b="1" spc="-10">
              <a:latin typeface="Arial"/>
              <a:cs typeface="Arial"/>
            </a:endParaRPr>
          </a:p>
        </p:txBody>
      </p:sp>
      <p:sp>
        <p:nvSpPr>
          <p:cNvPr id="28" name="object 28"/>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26</a:t>
            </a:fld>
            <a:endParaRPr/>
          </a:p>
        </p:txBody>
      </p:sp>
      <p:sp>
        <p:nvSpPr>
          <p:cNvPr id="24" name="object 24"/>
          <p:cNvSpPr txBox="1"/>
          <p:nvPr/>
        </p:nvSpPr>
        <p:spPr>
          <a:xfrm>
            <a:off x="152260" y="1385125"/>
            <a:ext cx="665206" cy="418704"/>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sz="1100" b="1">
                <a:solidFill>
                  <a:srgbClr val="C00000"/>
                </a:solidFill>
                <a:latin typeface="Arial"/>
                <a:cs typeface="Arial"/>
              </a:rPr>
              <a:t>8x4</a:t>
            </a:r>
            <a:endParaRPr lang="en-US" sz="1100" b="1">
              <a:solidFill>
                <a:srgbClr val="C00000"/>
              </a:solidFill>
              <a:latin typeface="Arial"/>
              <a:cs typeface="Arial"/>
            </a:endParaRPr>
          </a:p>
          <a:p>
            <a:pPr algn="ctr">
              <a:lnSpc>
                <a:spcPct val="100000"/>
              </a:lnSpc>
              <a:spcBef>
                <a:spcPts val="325"/>
              </a:spcBef>
            </a:pPr>
            <a:r>
              <a:rPr lang="en-US" sz="1100" b="1">
                <a:solidFill>
                  <a:srgbClr val="C00000"/>
                </a:solidFill>
                <a:latin typeface="Arial"/>
                <a:cs typeface="Arial"/>
              </a:rPr>
              <a:t>CGE 350</a:t>
            </a:r>
            <a:endParaRPr sz="1100">
              <a:latin typeface="Arial"/>
              <a:cs typeface="Arial"/>
            </a:endParaRPr>
          </a:p>
        </p:txBody>
      </p:sp>
      <p:sp>
        <p:nvSpPr>
          <p:cNvPr id="25" name="object 25"/>
          <p:cNvSpPr txBox="1"/>
          <p:nvPr/>
        </p:nvSpPr>
        <p:spPr>
          <a:xfrm>
            <a:off x="177264" y="2955324"/>
            <a:ext cx="647747" cy="418704"/>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sz="1100" b="1">
                <a:solidFill>
                  <a:srgbClr val="C00000"/>
                </a:solidFill>
                <a:latin typeface="Arial"/>
                <a:cs typeface="Arial"/>
              </a:rPr>
              <a:t>6x4</a:t>
            </a:r>
            <a:endParaRPr lang="en-US" sz="1100" b="1">
              <a:solidFill>
                <a:srgbClr val="C00000"/>
              </a:solidFill>
              <a:latin typeface="Arial"/>
              <a:cs typeface="Arial"/>
            </a:endParaRPr>
          </a:p>
          <a:p>
            <a:pPr algn="ctr">
              <a:lnSpc>
                <a:spcPct val="100000"/>
              </a:lnSpc>
              <a:spcBef>
                <a:spcPts val="325"/>
              </a:spcBef>
            </a:pPr>
            <a:r>
              <a:rPr lang="en-US" sz="1100" b="1">
                <a:solidFill>
                  <a:srgbClr val="C00000"/>
                </a:solidFill>
                <a:latin typeface="Arial"/>
                <a:cs typeface="Arial"/>
              </a:rPr>
              <a:t>CWE 350</a:t>
            </a:r>
            <a:endParaRPr sz="1100">
              <a:latin typeface="Arial"/>
              <a:cs typeface="Arial"/>
            </a:endParaRPr>
          </a:p>
        </p:txBody>
      </p:sp>
      <p:sp>
        <p:nvSpPr>
          <p:cNvPr id="26" name="object 26"/>
          <p:cNvSpPr txBox="1"/>
          <p:nvPr/>
        </p:nvSpPr>
        <p:spPr>
          <a:xfrm>
            <a:off x="177264" y="3982224"/>
            <a:ext cx="646893" cy="641201"/>
          </a:xfrm>
          <a:prstGeom prst="rect">
            <a:avLst/>
          </a:prstGeom>
          <a:ln w="9525">
            <a:solidFill>
              <a:srgbClr val="00829B"/>
            </a:solidFill>
          </a:ln>
        </p:spPr>
        <p:txBody>
          <a:bodyPr vert="horz" wrap="square" lIns="0" tIns="40640" rIns="0" bIns="0" rtlCol="0">
            <a:spAutoFit/>
          </a:bodyPr>
          <a:lstStyle/>
          <a:p>
            <a:pPr algn="ctr">
              <a:lnSpc>
                <a:spcPct val="100000"/>
              </a:lnSpc>
              <a:spcBef>
                <a:spcPts val="320"/>
              </a:spcBef>
            </a:pPr>
            <a:r>
              <a:rPr sz="1100" b="1">
                <a:solidFill>
                  <a:srgbClr val="C00000"/>
                </a:solidFill>
                <a:latin typeface="Arial"/>
                <a:cs typeface="Arial"/>
              </a:rPr>
              <a:t>6x2</a:t>
            </a:r>
            <a:r>
              <a:rPr lang="en-US" sz="1100" b="1">
                <a:solidFill>
                  <a:srgbClr val="C00000"/>
                </a:solidFill>
                <a:latin typeface="Arial"/>
                <a:cs typeface="Arial"/>
              </a:rPr>
              <a:t> </a:t>
            </a:r>
          </a:p>
          <a:p>
            <a:pPr algn="ctr">
              <a:lnSpc>
                <a:spcPct val="100000"/>
              </a:lnSpc>
              <a:spcBef>
                <a:spcPts val="320"/>
              </a:spcBef>
            </a:pPr>
            <a:r>
              <a:rPr lang="en-US" sz="1100" b="1">
                <a:solidFill>
                  <a:srgbClr val="C00000"/>
                </a:solidFill>
                <a:latin typeface="Arial"/>
                <a:cs typeface="Arial"/>
              </a:rPr>
              <a:t>CDE 280</a:t>
            </a:r>
          </a:p>
          <a:p>
            <a:pPr algn="ctr">
              <a:lnSpc>
                <a:spcPct val="100000"/>
              </a:lnSpc>
              <a:spcBef>
                <a:spcPts val="320"/>
              </a:spcBef>
            </a:pPr>
            <a:r>
              <a:rPr lang="en-US" sz="1100" b="1">
                <a:solidFill>
                  <a:srgbClr val="C00000"/>
                </a:solidFill>
                <a:latin typeface="Arial"/>
                <a:cs typeface="Arial"/>
              </a:rPr>
              <a:t>PDE 250</a:t>
            </a:r>
            <a:endParaRPr sz="1200">
              <a:latin typeface="Arial"/>
              <a:cs typeface="Arial"/>
            </a:endParaRPr>
          </a:p>
        </p:txBody>
      </p:sp>
      <p:sp>
        <p:nvSpPr>
          <p:cNvPr id="29" name="object 24">
            <a:extLst>
              <a:ext uri="{FF2B5EF4-FFF2-40B4-BE49-F238E27FC236}">
                <a16:creationId xmlns:a16="http://schemas.microsoft.com/office/drawing/2014/main" id="{BF7D6688-A8D3-CC76-719F-C8237FB6D6F8}"/>
              </a:ext>
            </a:extLst>
          </p:cNvPr>
          <p:cNvSpPr txBox="1"/>
          <p:nvPr/>
        </p:nvSpPr>
        <p:spPr>
          <a:xfrm>
            <a:off x="2503489" y="1352551"/>
            <a:ext cx="1076467" cy="357149"/>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TMB 9m7 – 17,5T</a:t>
            </a:r>
          </a:p>
          <a:p>
            <a:pPr algn="ctr">
              <a:lnSpc>
                <a:spcPct val="100000"/>
              </a:lnSpc>
              <a:spcBef>
                <a:spcPts val="325"/>
              </a:spcBef>
            </a:pPr>
            <a:r>
              <a:rPr lang="en-US" sz="900" b="1">
                <a:solidFill>
                  <a:srgbClr val="C00000"/>
                </a:solidFill>
                <a:latin typeface="Arial"/>
                <a:cs typeface="Arial"/>
              </a:rPr>
              <a:t>TMB 9m5 – 17, T</a:t>
            </a:r>
            <a:endParaRPr sz="900">
              <a:latin typeface="Arial"/>
              <a:cs typeface="Arial"/>
            </a:endParaRPr>
          </a:p>
        </p:txBody>
      </p:sp>
      <p:sp>
        <p:nvSpPr>
          <p:cNvPr id="30" name="object 24">
            <a:extLst>
              <a:ext uri="{FF2B5EF4-FFF2-40B4-BE49-F238E27FC236}">
                <a16:creationId xmlns:a16="http://schemas.microsoft.com/office/drawing/2014/main" id="{0E22D87A-FB02-BCDC-8AFE-FB8B33AB157C}"/>
              </a:ext>
            </a:extLst>
          </p:cNvPr>
          <p:cNvSpPr txBox="1"/>
          <p:nvPr/>
        </p:nvSpPr>
        <p:spPr>
          <a:xfrm>
            <a:off x="3911291" y="1393021"/>
            <a:ext cx="914861"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TĐL 9m5 - 15T</a:t>
            </a:r>
            <a:endParaRPr sz="900">
              <a:latin typeface="Arial"/>
              <a:cs typeface="Arial"/>
            </a:endParaRPr>
          </a:p>
        </p:txBody>
      </p:sp>
      <p:sp>
        <p:nvSpPr>
          <p:cNvPr id="31" name="object 24">
            <a:extLst>
              <a:ext uri="{FF2B5EF4-FFF2-40B4-BE49-F238E27FC236}">
                <a16:creationId xmlns:a16="http://schemas.microsoft.com/office/drawing/2014/main" id="{BA35A40E-0468-B60C-F052-90642D8268DD}"/>
              </a:ext>
            </a:extLst>
          </p:cNvPr>
          <p:cNvSpPr txBox="1"/>
          <p:nvPr/>
        </p:nvSpPr>
        <p:spPr>
          <a:xfrm>
            <a:off x="5004654" y="1393021"/>
            <a:ext cx="1200824"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err="1">
                <a:solidFill>
                  <a:srgbClr val="C00000"/>
                </a:solidFill>
                <a:latin typeface="Arial"/>
                <a:cs typeface="Arial"/>
              </a:rPr>
              <a:t>Bồn</a:t>
            </a:r>
            <a:r>
              <a:rPr lang="en-US" sz="900" b="1">
                <a:solidFill>
                  <a:srgbClr val="C00000"/>
                </a:solidFill>
                <a:latin typeface="Arial"/>
                <a:cs typeface="Arial"/>
              </a:rPr>
              <a:t> Xitec nhôm 24m</a:t>
            </a:r>
            <a:r>
              <a:rPr lang="vi-VN" sz="900" b="0" i="0">
                <a:solidFill>
                  <a:srgbClr val="C00000"/>
                </a:solidFill>
                <a:effectLst/>
                <a:latin typeface="arial" panose="020B0604020202020204" pitchFamily="34" charset="0"/>
              </a:rPr>
              <a:t>³</a:t>
            </a:r>
            <a:endParaRPr sz="900">
              <a:solidFill>
                <a:srgbClr val="C00000"/>
              </a:solidFill>
              <a:latin typeface="Arial"/>
              <a:cs typeface="Arial"/>
            </a:endParaRPr>
          </a:p>
        </p:txBody>
      </p:sp>
      <p:sp>
        <p:nvSpPr>
          <p:cNvPr id="32" name="object 24">
            <a:extLst>
              <a:ext uri="{FF2B5EF4-FFF2-40B4-BE49-F238E27FC236}">
                <a16:creationId xmlns:a16="http://schemas.microsoft.com/office/drawing/2014/main" id="{464FB555-EA00-8850-1792-68986FFBD3E6}"/>
              </a:ext>
            </a:extLst>
          </p:cNvPr>
          <p:cNvSpPr txBox="1"/>
          <p:nvPr/>
        </p:nvSpPr>
        <p:spPr>
          <a:xfrm>
            <a:off x="6405291" y="1388126"/>
            <a:ext cx="993230"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Bồn Xitec 23m</a:t>
            </a:r>
            <a:r>
              <a:rPr lang="vi-VN" sz="900" b="0" i="0">
                <a:solidFill>
                  <a:srgbClr val="C00000"/>
                </a:solidFill>
                <a:effectLst/>
                <a:latin typeface="arial" panose="020B0604020202020204" pitchFamily="34" charset="0"/>
              </a:rPr>
              <a:t>³</a:t>
            </a:r>
            <a:endParaRPr sz="900">
              <a:solidFill>
                <a:srgbClr val="C00000"/>
              </a:solidFill>
              <a:latin typeface="Arial"/>
              <a:cs typeface="Arial"/>
            </a:endParaRPr>
          </a:p>
        </p:txBody>
      </p:sp>
      <p:sp>
        <p:nvSpPr>
          <p:cNvPr id="33" name="object 24">
            <a:extLst>
              <a:ext uri="{FF2B5EF4-FFF2-40B4-BE49-F238E27FC236}">
                <a16:creationId xmlns:a16="http://schemas.microsoft.com/office/drawing/2014/main" id="{30652BA7-6F20-2435-DA51-A80D9B0D1C64}"/>
              </a:ext>
            </a:extLst>
          </p:cNvPr>
          <p:cNvSpPr txBox="1"/>
          <p:nvPr/>
        </p:nvSpPr>
        <p:spPr>
          <a:xfrm>
            <a:off x="2576289" y="2406584"/>
            <a:ext cx="1035820"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Cẩu Kanglim 15T</a:t>
            </a:r>
            <a:endParaRPr sz="900">
              <a:latin typeface="Arial"/>
              <a:cs typeface="Arial"/>
            </a:endParaRPr>
          </a:p>
        </p:txBody>
      </p:sp>
      <p:sp>
        <p:nvSpPr>
          <p:cNvPr id="35" name="object 24">
            <a:extLst>
              <a:ext uri="{FF2B5EF4-FFF2-40B4-BE49-F238E27FC236}">
                <a16:creationId xmlns:a16="http://schemas.microsoft.com/office/drawing/2014/main" id="{4CF8467F-D481-D36D-D0FD-03D7E8FFC9EC}"/>
              </a:ext>
            </a:extLst>
          </p:cNvPr>
          <p:cNvSpPr txBox="1"/>
          <p:nvPr/>
        </p:nvSpPr>
        <p:spPr>
          <a:xfrm>
            <a:off x="3836754" y="2406584"/>
            <a:ext cx="943255"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err="1">
                <a:solidFill>
                  <a:srgbClr val="C00000"/>
                </a:solidFill>
                <a:latin typeface="Arial"/>
                <a:cs typeface="Arial"/>
              </a:rPr>
              <a:t>Cẩu</a:t>
            </a:r>
            <a:r>
              <a:rPr lang="en-US" sz="900" b="1">
                <a:solidFill>
                  <a:srgbClr val="C00000"/>
                </a:solidFill>
                <a:latin typeface="Arial"/>
                <a:cs typeface="Arial"/>
              </a:rPr>
              <a:t> </a:t>
            </a:r>
            <a:r>
              <a:rPr lang="en-US" sz="900" b="1" err="1">
                <a:solidFill>
                  <a:srgbClr val="C00000"/>
                </a:solidFill>
                <a:latin typeface="Arial"/>
                <a:cs typeface="Arial"/>
              </a:rPr>
              <a:t>Soosan</a:t>
            </a:r>
            <a:r>
              <a:rPr lang="en-US" sz="900" b="1">
                <a:solidFill>
                  <a:srgbClr val="C00000"/>
                </a:solidFill>
                <a:latin typeface="Arial"/>
                <a:cs typeface="Arial"/>
              </a:rPr>
              <a:t> 8T5</a:t>
            </a:r>
            <a:endParaRPr sz="900">
              <a:latin typeface="Arial"/>
              <a:cs typeface="Arial"/>
            </a:endParaRPr>
          </a:p>
        </p:txBody>
      </p:sp>
      <p:sp>
        <p:nvSpPr>
          <p:cNvPr id="36" name="object 24">
            <a:extLst>
              <a:ext uri="{FF2B5EF4-FFF2-40B4-BE49-F238E27FC236}">
                <a16:creationId xmlns:a16="http://schemas.microsoft.com/office/drawing/2014/main" id="{0DF2B8C1-BBED-A0A8-C84E-10EA53B20C9B}"/>
              </a:ext>
            </a:extLst>
          </p:cNvPr>
          <p:cNvSpPr txBox="1"/>
          <p:nvPr/>
        </p:nvSpPr>
        <p:spPr>
          <a:xfrm>
            <a:off x="6495125" y="2401033"/>
            <a:ext cx="920899"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err="1">
                <a:solidFill>
                  <a:srgbClr val="C00000"/>
                </a:solidFill>
                <a:latin typeface="Arial"/>
                <a:cs typeface="Arial"/>
              </a:rPr>
              <a:t>Hooklift</a:t>
            </a:r>
            <a:r>
              <a:rPr lang="en-US" sz="900" b="1">
                <a:solidFill>
                  <a:srgbClr val="C00000"/>
                </a:solidFill>
                <a:latin typeface="Arial"/>
                <a:cs typeface="Arial"/>
              </a:rPr>
              <a:t> 22m</a:t>
            </a:r>
            <a:r>
              <a:rPr lang="vi-VN" sz="900" b="0" i="0">
                <a:solidFill>
                  <a:srgbClr val="C00000"/>
                </a:solidFill>
                <a:effectLst/>
                <a:latin typeface="arial" panose="020B0604020202020204" pitchFamily="34" charset="0"/>
              </a:rPr>
              <a:t>³</a:t>
            </a:r>
            <a:endParaRPr sz="900">
              <a:solidFill>
                <a:srgbClr val="C00000"/>
              </a:solidFill>
              <a:latin typeface="Arial"/>
              <a:cs typeface="Arial"/>
            </a:endParaRPr>
          </a:p>
        </p:txBody>
      </p:sp>
      <p:sp>
        <p:nvSpPr>
          <p:cNvPr id="37" name="object 24">
            <a:extLst>
              <a:ext uri="{FF2B5EF4-FFF2-40B4-BE49-F238E27FC236}">
                <a16:creationId xmlns:a16="http://schemas.microsoft.com/office/drawing/2014/main" id="{4552D62A-B952-3965-095F-FE62986BE826}"/>
              </a:ext>
            </a:extLst>
          </p:cNvPr>
          <p:cNvSpPr txBox="1"/>
          <p:nvPr/>
        </p:nvSpPr>
        <p:spPr>
          <a:xfrm>
            <a:off x="1091152" y="3432678"/>
            <a:ext cx="1117432"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Chassis CWE 350</a:t>
            </a:r>
            <a:endParaRPr sz="900">
              <a:latin typeface="Arial"/>
              <a:cs typeface="Arial"/>
            </a:endParaRPr>
          </a:p>
        </p:txBody>
      </p:sp>
      <p:sp>
        <p:nvSpPr>
          <p:cNvPr id="38" name="object 24">
            <a:extLst>
              <a:ext uri="{FF2B5EF4-FFF2-40B4-BE49-F238E27FC236}">
                <a16:creationId xmlns:a16="http://schemas.microsoft.com/office/drawing/2014/main" id="{CD61FF83-8BBE-6B64-958B-4B71E5E6297A}"/>
              </a:ext>
            </a:extLst>
          </p:cNvPr>
          <p:cNvSpPr txBox="1"/>
          <p:nvPr/>
        </p:nvSpPr>
        <p:spPr>
          <a:xfrm>
            <a:off x="2597283" y="3437952"/>
            <a:ext cx="943256"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Bồn cám 21m</a:t>
            </a:r>
            <a:r>
              <a:rPr lang="vi-VN" sz="900" b="0" i="0">
                <a:solidFill>
                  <a:srgbClr val="C00000"/>
                </a:solidFill>
                <a:effectLst/>
                <a:latin typeface="arial" panose="020B0604020202020204" pitchFamily="34" charset="0"/>
              </a:rPr>
              <a:t>³</a:t>
            </a:r>
            <a:endParaRPr sz="900">
              <a:solidFill>
                <a:srgbClr val="C00000"/>
              </a:solidFill>
              <a:latin typeface="Arial"/>
              <a:cs typeface="Arial"/>
            </a:endParaRPr>
          </a:p>
        </p:txBody>
      </p:sp>
      <p:sp>
        <p:nvSpPr>
          <p:cNvPr id="39" name="object 24">
            <a:extLst>
              <a:ext uri="{FF2B5EF4-FFF2-40B4-BE49-F238E27FC236}">
                <a16:creationId xmlns:a16="http://schemas.microsoft.com/office/drawing/2014/main" id="{BB7C2983-45C5-C4DA-BACB-E5E762994ED0}"/>
              </a:ext>
            </a:extLst>
          </p:cNvPr>
          <p:cNvSpPr txBox="1"/>
          <p:nvPr/>
        </p:nvSpPr>
        <p:spPr>
          <a:xfrm>
            <a:off x="3893251" y="3411478"/>
            <a:ext cx="875089"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Hooklift 20m</a:t>
            </a:r>
            <a:r>
              <a:rPr lang="vi-VN" sz="900" b="0" i="0">
                <a:solidFill>
                  <a:srgbClr val="C00000"/>
                </a:solidFill>
                <a:effectLst/>
                <a:latin typeface="arial" panose="020B0604020202020204" pitchFamily="34" charset="0"/>
              </a:rPr>
              <a:t>³</a:t>
            </a:r>
            <a:endParaRPr sz="900">
              <a:solidFill>
                <a:srgbClr val="C00000"/>
              </a:solidFill>
              <a:latin typeface="Arial"/>
              <a:cs typeface="Arial"/>
            </a:endParaRPr>
          </a:p>
        </p:txBody>
      </p:sp>
      <p:sp>
        <p:nvSpPr>
          <p:cNvPr id="40" name="object 24">
            <a:extLst>
              <a:ext uri="{FF2B5EF4-FFF2-40B4-BE49-F238E27FC236}">
                <a16:creationId xmlns:a16="http://schemas.microsoft.com/office/drawing/2014/main" id="{FA5048F3-E032-CE38-F1E6-B5F9C52C9D9D}"/>
              </a:ext>
            </a:extLst>
          </p:cNvPr>
          <p:cNvSpPr txBox="1"/>
          <p:nvPr/>
        </p:nvSpPr>
        <p:spPr>
          <a:xfrm>
            <a:off x="5174456" y="3420769"/>
            <a:ext cx="875089"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Xe ép rác 21m</a:t>
            </a:r>
            <a:r>
              <a:rPr lang="en-US" sz="900" b="1" baseline="30000">
                <a:solidFill>
                  <a:srgbClr val="C00000"/>
                </a:solidFill>
                <a:latin typeface="Arial"/>
                <a:cs typeface="Arial"/>
              </a:rPr>
              <a:t>3</a:t>
            </a:r>
            <a:endParaRPr sz="900" baseline="30000">
              <a:latin typeface="Arial"/>
              <a:cs typeface="Arial"/>
            </a:endParaRPr>
          </a:p>
        </p:txBody>
      </p:sp>
      <p:sp>
        <p:nvSpPr>
          <p:cNvPr id="42" name="object 24">
            <a:extLst>
              <a:ext uri="{FF2B5EF4-FFF2-40B4-BE49-F238E27FC236}">
                <a16:creationId xmlns:a16="http://schemas.microsoft.com/office/drawing/2014/main" id="{67FE246D-DE8A-5D8B-3458-A04A8CE2C278}"/>
              </a:ext>
            </a:extLst>
          </p:cNvPr>
          <p:cNvSpPr txBox="1"/>
          <p:nvPr/>
        </p:nvSpPr>
        <p:spPr>
          <a:xfrm>
            <a:off x="1081576" y="4479311"/>
            <a:ext cx="1117433"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TMB 9m1 – 14,5T</a:t>
            </a:r>
            <a:endParaRPr sz="900">
              <a:latin typeface="Arial"/>
              <a:cs typeface="Arial"/>
            </a:endParaRPr>
          </a:p>
        </p:txBody>
      </p:sp>
      <p:sp>
        <p:nvSpPr>
          <p:cNvPr id="43" name="object 24">
            <a:extLst>
              <a:ext uri="{FF2B5EF4-FFF2-40B4-BE49-F238E27FC236}">
                <a16:creationId xmlns:a16="http://schemas.microsoft.com/office/drawing/2014/main" id="{A427DD6E-54FF-5AE3-506A-57462BEE3D99}"/>
              </a:ext>
            </a:extLst>
          </p:cNvPr>
          <p:cNvSpPr txBox="1"/>
          <p:nvPr/>
        </p:nvSpPr>
        <p:spPr>
          <a:xfrm>
            <a:off x="2611502" y="4492828"/>
            <a:ext cx="1009047"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TMB 9m5 - 14,3T</a:t>
            </a:r>
            <a:endParaRPr sz="900">
              <a:latin typeface="Arial"/>
              <a:cs typeface="Arial"/>
            </a:endParaRPr>
          </a:p>
        </p:txBody>
      </p:sp>
      <p:sp>
        <p:nvSpPr>
          <p:cNvPr id="44" name="object 24">
            <a:extLst>
              <a:ext uri="{FF2B5EF4-FFF2-40B4-BE49-F238E27FC236}">
                <a16:creationId xmlns:a16="http://schemas.microsoft.com/office/drawing/2014/main" id="{A5970204-2FAC-8C7D-FFC6-610755EB5AE5}"/>
              </a:ext>
            </a:extLst>
          </p:cNvPr>
          <p:cNvSpPr txBox="1"/>
          <p:nvPr/>
        </p:nvSpPr>
        <p:spPr>
          <a:xfrm>
            <a:off x="3958394" y="4497283"/>
            <a:ext cx="1095509"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TBO 8m9 – 13,4T</a:t>
            </a:r>
            <a:endParaRPr sz="900">
              <a:latin typeface="Arial"/>
              <a:cs typeface="Arial"/>
            </a:endParaRPr>
          </a:p>
        </p:txBody>
      </p:sp>
      <p:pic>
        <p:nvPicPr>
          <p:cNvPr id="12" name="Picture 11" descr="A white truck with a blue crane&#10;&#10;Description automatically generated">
            <a:extLst>
              <a:ext uri="{FF2B5EF4-FFF2-40B4-BE49-F238E27FC236}">
                <a16:creationId xmlns:a16="http://schemas.microsoft.com/office/drawing/2014/main" id="{0013631E-3A27-8CEC-DA94-802195A4A1FC}"/>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3841" t="8472" b="10428"/>
          <a:stretch/>
        </p:blipFill>
        <p:spPr>
          <a:xfrm>
            <a:off x="5246279" y="3761396"/>
            <a:ext cx="1269853" cy="700103"/>
          </a:xfrm>
          <a:prstGeom prst="rect">
            <a:avLst/>
          </a:prstGeom>
        </p:spPr>
      </p:pic>
      <p:sp>
        <p:nvSpPr>
          <p:cNvPr id="41" name="object 24">
            <a:extLst>
              <a:ext uri="{FF2B5EF4-FFF2-40B4-BE49-F238E27FC236}">
                <a16:creationId xmlns:a16="http://schemas.microsoft.com/office/drawing/2014/main" id="{866C86F7-7418-A138-36F9-C2AC1B05720F}"/>
              </a:ext>
            </a:extLst>
          </p:cNvPr>
          <p:cNvSpPr txBox="1"/>
          <p:nvPr/>
        </p:nvSpPr>
        <p:spPr>
          <a:xfrm>
            <a:off x="5311401" y="4490123"/>
            <a:ext cx="1090512"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Cẩu Tadano 5T - 4K</a:t>
            </a:r>
            <a:endParaRPr sz="900">
              <a:latin typeface="Arial"/>
              <a:cs typeface="Arial"/>
            </a:endParaRPr>
          </a:p>
        </p:txBody>
      </p:sp>
      <p:pic>
        <p:nvPicPr>
          <p:cNvPr id="47" name="Picture 46">
            <a:extLst>
              <a:ext uri="{FF2B5EF4-FFF2-40B4-BE49-F238E27FC236}">
                <a16:creationId xmlns:a16="http://schemas.microsoft.com/office/drawing/2014/main" id="{B954A54B-5B8F-A855-C4DB-E55D9E3FDEC0}"/>
              </a:ext>
            </a:extLst>
          </p:cNvPr>
          <p:cNvPicPr>
            <a:picLocks noChangeAspect="1"/>
          </p:cNvPicPr>
          <p:nvPr/>
        </p:nvPicPr>
        <p:blipFill>
          <a:blip r:embed="rId20">
            <a:extLst>
              <a:ext uri="{28A0092B-C50C-407E-A947-70E740481C1C}">
                <a14:useLocalDpi xmlns:a14="http://schemas.microsoft.com/office/drawing/2010/main" val="0"/>
              </a:ext>
            </a:extLst>
          </a:blip>
          <a:srcRect l="350" r="350"/>
          <a:stretch/>
        </p:blipFill>
        <p:spPr>
          <a:xfrm>
            <a:off x="7491069" y="616785"/>
            <a:ext cx="1211750" cy="813426"/>
          </a:xfrm>
          <a:prstGeom prst="rect">
            <a:avLst/>
          </a:prstGeom>
        </p:spPr>
      </p:pic>
      <p:sp>
        <p:nvSpPr>
          <p:cNvPr id="48" name="object 24">
            <a:extLst>
              <a:ext uri="{FF2B5EF4-FFF2-40B4-BE49-F238E27FC236}">
                <a16:creationId xmlns:a16="http://schemas.microsoft.com/office/drawing/2014/main" id="{CA4A48D0-9DDB-8E65-9173-A508C1CCE8BB}"/>
              </a:ext>
            </a:extLst>
          </p:cNvPr>
          <p:cNvSpPr txBox="1"/>
          <p:nvPr/>
        </p:nvSpPr>
        <p:spPr>
          <a:xfrm>
            <a:off x="7686659" y="1388126"/>
            <a:ext cx="1004059"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Bồn </a:t>
            </a:r>
            <a:r>
              <a:rPr lang="en-US" sz="900" b="1" err="1">
                <a:solidFill>
                  <a:srgbClr val="C00000"/>
                </a:solidFill>
                <a:latin typeface="Arial"/>
                <a:cs typeface="Arial"/>
              </a:rPr>
              <a:t>cám</a:t>
            </a:r>
            <a:r>
              <a:rPr lang="en-US" sz="900" b="1">
                <a:solidFill>
                  <a:srgbClr val="C00000"/>
                </a:solidFill>
                <a:latin typeface="Arial"/>
                <a:cs typeface="Arial"/>
              </a:rPr>
              <a:t> 29m</a:t>
            </a:r>
            <a:r>
              <a:rPr lang="vi-VN" sz="900" b="0" i="0">
                <a:solidFill>
                  <a:srgbClr val="C00000"/>
                </a:solidFill>
                <a:effectLst/>
                <a:latin typeface="arial" panose="020B0604020202020204" pitchFamily="34" charset="0"/>
              </a:rPr>
              <a:t>³</a:t>
            </a:r>
            <a:r>
              <a:rPr lang="en-US" sz="900" b="1">
                <a:solidFill>
                  <a:srgbClr val="C00000"/>
                </a:solidFill>
                <a:latin typeface="Arial"/>
                <a:cs typeface="Arial"/>
              </a:rPr>
              <a:t> </a:t>
            </a:r>
            <a:endParaRPr sz="900">
              <a:latin typeface="Arial"/>
              <a:cs typeface="Arial"/>
            </a:endParaRPr>
          </a:p>
        </p:txBody>
      </p:sp>
      <p:pic>
        <p:nvPicPr>
          <p:cNvPr id="45" name="Picture 44" descr="A white truck with a red and black trailer&#10;&#10;Description automatically generated">
            <a:extLst>
              <a:ext uri="{FF2B5EF4-FFF2-40B4-BE49-F238E27FC236}">
                <a16:creationId xmlns:a16="http://schemas.microsoft.com/office/drawing/2014/main" id="{3CDBC1DC-8E9F-4EAC-94EA-0427CDF5377A}"/>
              </a:ext>
            </a:extLst>
          </p:cNvPr>
          <p:cNvPicPr>
            <a:picLocks noChangeAspect="1"/>
          </p:cNvPicPr>
          <p:nvPr/>
        </p:nvPicPr>
        <p:blipFill>
          <a:blip r:embed="rId21" cstate="print">
            <a:extLst>
              <a:ext uri="{28A0092B-C50C-407E-A947-70E740481C1C}">
                <a14:useLocalDpi xmlns:a14="http://schemas.microsoft.com/office/drawing/2010/main" val="0"/>
              </a:ext>
            </a:extLst>
          </a:blip>
          <a:srcRect l="5778" t="8378" r="2654" b="10313"/>
          <a:stretch/>
        </p:blipFill>
        <p:spPr>
          <a:xfrm>
            <a:off x="5041203" y="1638690"/>
            <a:ext cx="1106510" cy="736913"/>
          </a:xfrm>
          <a:prstGeom prst="rect">
            <a:avLst/>
          </a:prstGeom>
        </p:spPr>
      </p:pic>
      <p:sp>
        <p:nvSpPr>
          <p:cNvPr id="50" name="object 24">
            <a:extLst>
              <a:ext uri="{FF2B5EF4-FFF2-40B4-BE49-F238E27FC236}">
                <a16:creationId xmlns:a16="http://schemas.microsoft.com/office/drawing/2014/main" id="{ECCBF53E-42D1-477F-967B-23E97A13B259}"/>
              </a:ext>
            </a:extLst>
          </p:cNvPr>
          <p:cNvSpPr txBox="1"/>
          <p:nvPr/>
        </p:nvSpPr>
        <p:spPr>
          <a:xfrm>
            <a:off x="5004654" y="2399552"/>
            <a:ext cx="1095508"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err="1">
                <a:solidFill>
                  <a:srgbClr val="C00000"/>
                </a:solidFill>
                <a:latin typeface="Arial"/>
                <a:cs typeface="Arial"/>
              </a:rPr>
              <a:t>Cẩu</a:t>
            </a:r>
            <a:r>
              <a:rPr lang="en-US" sz="900" b="1">
                <a:solidFill>
                  <a:srgbClr val="C00000"/>
                </a:solidFill>
                <a:latin typeface="Arial"/>
                <a:cs typeface="Arial"/>
              </a:rPr>
              <a:t> Palfinger 12T</a:t>
            </a:r>
            <a:endParaRPr sz="900">
              <a:latin typeface="Arial"/>
              <a:cs typeface="Arial"/>
            </a:endParaRPr>
          </a:p>
        </p:txBody>
      </p:sp>
      <p:pic>
        <p:nvPicPr>
          <p:cNvPr id="9" name="slide 26-xe tai nang">
            <a:hlinkClick r:id="" action="ppaction://media"/>
            <a:extLst>
              <a:ext uri="{FF2B5EF4-FFF2-40B4-BE49-F238E27FC236}">
                <a16:creationId xmlns:a16="http://schemas.microsoft.com/office/drawing/2014/main" id="{5E3281F6-009A-B3E9-E766-1DF31AAFA595}"/>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8674225" y="92456"/>
            <a:ext cx="353730" cy="353730"/>
          </a:xfrm>
          <a:prstGeom prst="rect">
            <a:avLst/>
          </a:prstGeom>
        </p:spPr>
      </p:pic>
      <p:sp>
        <p:nvSpPr>
          <p:cNvPr id="14" name="object 24">
            <a:extLst>
              <a:ext uri="{FF2B5EF4-FFF2-40B4-BE49-F238E27FC236}">
                <a16:creationId xmlns:a16="http://schemas.microsoft.com/office/drawing/2014/main" id="{A6B8BE0E-DE51-3358-8DCC-0CD146E74391}"/>
              </a:ext>
            </a:extLst>
          </p:cNvPr>
          <p:cNvSpPr txBox="1"/>
          <p:nvPr/>
        </p:nvSpPr>
        <p:spPr>
          <a:xfrm>
            <a:off x="7784418" y="2404825"/>
            <a:ext cx="971404"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Xe ép rác 29m</a:t>
            </a:r>
            <a:r>
              <a:rPr lang="en-US" sz="900" b="1" baseline="30000">
                <a:solidFill>
                  <a:srgbClr val="C00000"/>
                </a:solidFill>
                <a:latin typeface="Arial"/>
                <a:cs typeface="Arial"/>
              </a:rPr>
              <a:t>3</a:t>
            </a:r>
            <a:endParaRPr sz="900" baseline="30000">
              <a:latin typeface="Arial"/>
              <a:cs typeface="Arial"/>
            </a:endParaRPr>
          </a:p>
        </p:txBody>
      </p:sp>
      <p:pic>
        <p:nvPicPr>
          <p:cNvPr id="18" name="Picture 17">
            <a:extLst>
              <a:ext uri="{FF2B5EF4-FFF2-40B4-BE49-F238E27FC236}">
                <a16:creationId xmlns:a16="http://schemas.microsoft.com/office/drawing/2014/main" id="{042C33C3-4724-20E8-8C56-4EC069632692}"/>
              </a:ext>
            </a:extLst>
          </p:cNvPr>
          <p:cNvPicPr>
            <a:picLocks noChangeAspect="1"/>
          </p:cNvPicPr>
          <p:nvPr/>
        </p:nvPicPr>
        <p:blipFill>
          <a:blip r:embed="rId23" cstate="print">
            <a:extLst>
              <a:ext uri="{28A0092B-C50C-407E-A947-70E740481C1C}">
                <a14:useLocalDpi xmlns:a14="http://schemas.microsoft.com/office/drawing/2010/main" val="0"/>
              </a:ext>
            </a:extLst>
          </a:blip>
          <a:srcRect t="11888" b="13296"/>
          <a:stretch/>
        </p:blipFill>
        <p:spPr>
          <a:xfrm>
            <a:off x="4962478" y="683891"/>
            <a:ext cx="1179859" cy="662040"/>
          </a:xfrm>
          <a:prstGeom prst="rect">
            <a:avLst/>
          </a:prstGeom>
        </p:spPr>
      </p:pic>
      <p:pic>
        <p:nvPicPr>
          <p:cNvPr id="49" name="Picture 48">
            <a:extLst>
              <a:ext uri="{FF2B5EF4-FFF2-40B4-BE49-F238E27FC236}">
                <a16:creationId xmlns:a16="http://schemas.microsoft.com/office/drawing/2014/main" id="{8EB081AC-4186-4DFF-6090-2381ECB90C86}"/>
              </a:ext>
            </a:extLst>
          </p:cNvPr>
          <p:cNvPicPr>
            <a:picLocks noChangeAspect="1"/>
          </p:cNvPicPr>
          <p:nvPr/>
        </p:nvPicPr>
        <p:blipFill>
          <a:blip r:embed="rId24" cstate="print">
            <a:extLst>
              <a:ext uri="{28A0092B-C50C-407E-A947-70E740481C1C}">
                <a14:useLocalDpi xmlns:a14="http://schemas.microsoft.com/office/drawing/2010/main" val="0"/>
              </a:ext>
            </a:extLst>
          </a:blip>
          <a:srcRect l="7096" t="13734" r="3325" b="13114"/>
          <a:stretch/>
        </p:blipFill>
        <p:spPr>
          <a:xfrm>
            <a:off x="1152609" y="1669948"/>
            <a:ext cx="1126396" cy="687119"/>
          </a:xfrm>
          <a:prstGeom prst="rect">
            <a:avLst/>
          </a:prstGeom>
        </p:spPr>
      </p:pic>
      <p:sp>
        <p:nvSpPr>
          <p:cNvPr id="51" name="object 24">
            <a:extLst>
              <a:ext uri="{FF2B5EF4-FFF2-40B4-BE49-F238E27FC236}">
                <a16:creationId xmlns:a16="http://schemas.microsoft.com/office/drawing/2014/main" id="{40921A94-37D2-ABBD-97EF-29B8A6F768DB}"/>
              </a:ext>
            </a:extLst>
          </p:cNvPr>
          <p:cNvSpPr txBox="1"/>
          <p:nvPr/>
        </p:nvSpPr>
        <p:spPr>
          <a:xfrm>
            <a:off x="1124203" y="2406584"/>
            <a:ext cx="1028295"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CGE 350 WB4600</a:t>
            </a:r>
            <a:endParaRPr sz="900">
              <a:latin typeface="Arial"/>
              <a:cs typeface="Arial"/>
            </a:endParaRPr>
          </a:p>
        </p:txBody>
      </p:sp>
      <p:pic>
        <p:nvPicPr>
          <p:cNvPr id="53" name="Picture 52">
            <a:extLst>
              <a:ext uri="{FF2B5EF4-FFF2-40B4-BE49-F238E27FC236}">
                <a16:creationId xmlns:a16="http://schemas.microsoft.com/office/drawing/2014/main" id="{A6E03229-8DF1-A1E2-6FD0-A088516745AB}"/>
              </a:ext>
            </a:extLst>
          </p:cNvPr>
          <p:cNvPicPr>
            <a:picLocks noChangeAspect="1"/>
          </p:cNvPicPr>
          <p:nvPr/>
        </p:nvPicPr>
        <p:blipFill>
          <a:blip r:embed="rId25" cstate="print">
            <a:extLst>
              <a:ext uri="{28A0092B-C50C-407E-A947-70E740481C1C}">
                <a14:useLocalDpi xmlns:a14="http://schemas.microsoft.com/office/drawing/2010/main" val="0"/>
              </a:ext>
            </a:extLst>
          </a:blip>
          <a:srcRect l="9506" t="5556" r="3252" b="8518"/>
          <a:stretch/>
        </p:blipFill>
        <p:spPr>
          <a:xfrm>
            <a:off x="1214169" y="687373"/>
            <a:ext cx="993898" cy="652603"/>
          </a:xfrm>
          <a:prstGeom prst="rect">
            <a:avLst/>
          </a:prstGeom>
        </p:spPr>
      </p:pic>
      <p:sp>
        <p:nvSpPr>
          <p:cNvPr id="54" name="object 24">
            <a:extLst>
              <a:ext uri="{FF2B5EF4-FFF2-40B4-BE49-F238E27FC236}">
                <a16:creationId xmlns:a16="http://schemas.microsoft.com/office/drawing/2014/main" id="{855FC4F4-7A4E-5967-C113-832970C50933}"/>
              </a:ext>
            </a:extLst>
          </p:cNvPr>
          <p:cNvSpPr txBox="1"/>
          <p:nvPr/>
        </p:nvSpPr>
        <p:spPr>
          <a:xfrm>
            <a:off x="1085930" y="1352550"/>
            <a:ext cx="1028295" cy="318677"/>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CGE 350 WB6500/ WB 6800</a:t>
            </a:r>
            <a:endParaRPr sz="900">
              <a:latin typeface="Arial"/>
              <a:cs typeface="Arial"/>
            </a:endParaRPr>
          </a:p>
        </p:txBody>
      </p:sp>
      <p:pic>
        <p:nvPicPr>
          <p:cNvPr id="1026" name="Picture 2">
            <a:extLst>
              <a:ext uri="{FF2B5EF4-FFF2-40B4-BE49-F238E27FC236}">
                <a16:creationId xmlns:a16="http://schemas.microsoft.com/office/drawing/2014/main" id="{F887BB60-344E-51C3-D113-4CF538CA73EA}"/>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640508" y="1565346"/>
            <a:ext cx="1259219" cy="8394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0CD6AF8-F4E9-CA1D-B933-6505BB7E2B1C}"/>
              </a:ext>
            </a:extLst>
          </p:cNvPr>
          <p:cNvPicPr>
            <a:picLocks noChangeAspect="1"/>
          </p:cNvPicPr>
          <p:nvPr/>
        </p:nvPicPr>
        <p:blipFill>
          <a:blip r:embed="rId27">
            <a:extLst>
              <a:ext uri="{28A0092B-C50C-407E-A947-70E740481C1C}">
                <a14:useLocalDpi xmlns:a14="http://schemas.microsoft.com/office/drawing/2010/main" val="0"/>
              </a:ext>
            </a:extLst>
          </a:blip>
          <a:srcRect/>
          <a:stretch/>
        </p:blipFill>
        <p:spPr>
          <a:xfrm>
            <a:off x="6423858" y="2636862"/>
            <a:ext cx="1137351" cy="758383"/>
          </a:xfrm>
          <a:prstGeom prst="rect">
            <a:avLst/>
          </a:prstGeom>
        </p:spPr>
      </p:pic>
      <p:sp>
        <p:nvSpPr>
          <p:cNvPr id="34" name="object 24">
            <a:extLst>
              <a:ext uri="{FF2B5EF4-FFF2-40B4-BE49-F238E27FC236}">
                <a16:creationId xmlns:a16="http://schemas.microsoft.com/office/drawing/2014/main" id="{BDDF98B0-9565-CF77-0AEE-A21C6258CC5C}"/>
              </a:ext>
            </a:extLst>
          </p:cNvPr>
          <p:cNvSpPr txBox="1"/>
          <p:nvPr/>
        </p:nvSpPr>
        <p:spPr>
          <a:xfrm>
            <a:off x="6453007" y="3437952"/>
            <a:ext cx="1095508"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err="1">
                <a:solidFill>
                  <a:srgbClr val="C00000"/>
                </a:solidFill>
                <a:latin typeface="Arial"/>
                <a:cs typeface="Arial"/>
              </a:rPr>
              <a:t>Cẩu</a:t>
            </a:r>
            <a:r>
              <a:rPr lang="en-US" sz="900" b="1">
                <a:solidFill>
                  <a:srgbClr val="C00000"/>
                </a:solidFill>
                <a:latin typeface="Arial"/>
                <a:cs typeface="Arial"/>
              </a:rPr>
              <a:t> Palfinger 8T</a:t>
            </a:r>
            <a:endParaRPr sz="900">
              <a:latin typeface="Arial"/>
              <a:cs typeface="Arial"/>
            </a:endParaRPr>
          </a:p>
        </p:txBody>
      </p:sp>
      <p:pic>
        <p:nvPicPr>
          <p:cNvPr id="52" name="Picture 51">
            <a:extLst>
              <a:ext uri="{FF2B5EF4-FFF2-40B4-BE49-F238E27FC236}">
                <a16:creationId xmlns:a16="http://schemas.microsoft.com/office/drawing/2014/main" id="{A1E3C8FA-856F-DC70-74BA-7D0A1859CB57}"/>
              </a:ext>
            </a:extLst>
          </p:cNvPr>
          <p:cNvPicPr>
            <a:picLocks noChangeAspect="1"/>
          </p:cNvPicPr>
          <p:nvPr/>
        </p:nvPicPr>
        <p:blipFill>
          <a:blip r:embed="rId28">
            <a:extLst>
              <a:ext uri="{28A0092B-C50C-407E-A947-70E740481C1C}">
                <a14:useLocalDpi xmlns:a14="http://schemas.microsoft.com/office/drawing/2010/main" val="0"/>
              </a:ext>
            </a:extLst>
          </a:blip>
          <a:srcRect l="4947" b="11429"/>
          <a:stretch>
            <a:fillRect/>
          </a:stretch>
        </p:blipFill>
        <p:spPr>
          <a:xfrm>
            <a:off x="6550582" y="3766576"/>
            <a:ext cx="1102364" cy="684794"/>
          </a:xfrm>
          <a:prstGeom prst="rect">
            <a:avLst/>
          </a:prstGeom>
        </p:spPr>
      </p:pic>
      <p:sp>
        <p:nvSpPr>
          <p:cNvPr id="56" name="object 24">
            <a:extLst>
              <a:ext uri="{FF2B5EF4-FFF2-40B4-BE49-F238E27FC236}">
                <a16:creationId xmlns:a16="http://schemas.microsoft.com/office/drawing/2014/main" id="{F96C6CF8-0B03-3123-7CE7-1474F3C1E3F7}"/>
              </a:ext>
            </a:extLst>
          </p:cNvPr>
          <p:cNvSpPr txBox="1"/>
          <p:nvPr/>
        </p:nvSpPr>
        <p:spPr>
          <a:xfrm>
            <a:off x="6593608" y="4490123"/>
            <a:ext cx="1090512"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PDE 250 Xitec 20m</a:t>
            </a:r>
            <a:r>
              <a:rPr lang="en-US" sz="900" b="1" baseline="30000">
                <a:solidFill>
                  <a:srgbClr val="C00000"/>
                </a:solidFill>
                <a:latin typeface="Arial"/>
                <a:cs typeface="Arial"/>
              </a:rPr>
              <a:t>3</a:t>
            </a:r>
            <a:endParaRPr sz="900" baseline="30000">
              <a:latin typeface="Arial"/>
              <a:cs typeface="Arial"/>
            </a:endParaRPr>
          </a:p>
        </p:txBody>
      </p:sp>
      <p:pic>
        <p:nvPicPr>
          <p:cNvPr id="58" name="Picture 57">
            <a:extLst>
              <a:ext uri="{FF2B5EF4-FFF2-40B4-BE49-F238E27FC236}">
                <a16:creationId xmlns:a16="http://schemas.microsoft.com/office/drawing/2014/main" id="{4CFD2414-319A-D635-8483-02432653503B}"/>
              </a:ext>
            </a:extLst>
          </p:cNvPr>
          <p:cNvPicPr>
            <a:picLocks noChangeAspect="1"/>
          </p:cNvPicPr>
          <p:nvPr/>
        </p:nvPicPr>
        <p:blipFill>
          <a:blip r:embed="rId29">
            <a:extLst>
              <a:ext uri="{28A0092B-C50C-407E-A947-70E740481C1C}">
                <a14:useLocalDpi xmlns:a14="http://schemas.microsoft.com/office/drawing/2010/main" val="0"/>
              </a:ext>
            </a:extLst>
          </a:blip>
          <a:srcRect b="3549"/>
          <a:stretch>
            <a:fillRect/>
          </a:stretch>
        </p:blipFill>
        <p:spPr>
          <a:xfrm>
            <a:off x="7876012" y="3831867"/>
            <a:ext cx="1023716" cy="658256"/>
          </a:xfrm>
          <a:prstGeom prst="rect">
            <a:avLst/>
          </a:prstGeom>
        </p:spPr>
      </p:pic>
      <p:sp>
        <p:nvSpPr>
          <p:cNvPr id="60" name="object 24">
            <a:extLst>
              <a:ext uri="{FF2B5EF4-FFF2-40B4-BE49-F238E27FC236}">
                <a16:creationId xmlns:a16="http://schemas.microsoft.com/office/drawing/2014/main" id="{E37B3F7B-C736-3D79-08D2-71526CE8A9CA}"/>
              </a:ext>
            </a:extLst>
          </p:cNvPr>
          <p:cNvSpPr txBox="1"/>
          <p:nvPr/>
        </p:nvSpPr>
        <p:spPr>
          <a:xfrm>
            <a:off x="7927028" y="4497283"/>
            <a:ext cx="1090512"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PDE 250 TMB 15,9T</a:t>
            </a:r>
            <a:endParaRPr sz="900" baseline="30000">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8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7"/>
          <p:cNvPicPr/>
          <p:nvPr/>
        </p:nvPicPr>
        <p:blipFill>
          <a:blip r:embed="rId5" cstate="print"/>
          <a:stretch>
            <a:fillRect/>
          </a:stretch>
        </p:blipFill>
        <p:spPr>
          <a:xfrm>
            <a:off x="7961375" y="4853939"/>
            <a:ext cx="731519" cy="227075"/>
          </a:xfrm>
          <a:prstGeom prst="rect">
            <a:avLst/>
          </a:prstGeom>
        </p:spPr>
      </p:pic>
      <p:sp>
        <p:nvSpPr>
          <p:cNvPr id="15" name="object 15"/>
          <p:cNvSpPr txBox="1">
            <a:spLocks noGrp="1"/>
          </p:cNvSpPr>
          <p:nvPr>
            <p:ph type="title"/>
          </p:nvPr>
        </p:nvSpPr>
        <p:spPr>
          <a:xfrm>
            <a:off x="375253" y="121037"/>
            <a:ext cx="8363329" cy="382156"/>
          </a:xfrm>
          <a:prstGeom prst="rect">
            <a:avLst/>
          </a:prstGeom>
        </p:spPr>
        <p:txBody>
          <a:bodyPr vert="horz" wrap="square" lIns="0" tIns="12700" rIns="0" bIns="0" rtlCol="0">
            <a:spAutoFit/>
          </a:bodyPr>
          <a:lstStyle/>
          <a:p>
            <a:pPr marL="12700">
              <a:lnSpc>
                <a:spcPct val="100000"/>
              </a:lnSpc>
              <a:spcBef>
                <a:spcPts val="100"/>
              </a:spcBef>
              <a:tabLst>
                <a:tab pos="4363085" algn="l"/>
              </a:tabLst>
            </a:pPr>
            <a:r>
              <a:rPr lang="en-US" sz="2400" b="1" spc="-5">
                <a:latin typeface="Arial"/>
                <a:cs typeface="Arial"/>
              </a:rPr>
              <a:t>CHUỖI SẢN PHẨM UD TRUCKS</a:t>
            </a:r>
            <a:r>
              <a:rPr lang="en-US" b="1" spc="-15">
                <a:latin typeface="Arial"/>
                <a:cs typeface="Arial"/>
              </a:rPr>
              <a:t> </a:t>
            </a:r>
            <a:r>
              <a:rPr b="1" spc="-5">
                <a:latin typeface="Arial"/>
                <a:cs typeface="Arial"/>
              </a:rPr>
              <a:t> </a:t>
            </a:r>
            <a:r>
              <a:rPr b="1">
                <a:solidFill>
                  <a:srgbClr val="C00000"/>
                </a:solidFill>
                <a:latin typeface="Arial"/>
                <a:cs typeface="Arial"/>
              </a:rPr>
              <a:t>|</a:t>
            </a:r>
            <a:r>
              <a:rPr lang="en-US" b="1">
                <a:solidFill>
                  <a:srgbClr val="C00000"/>
                </a:solidFill>
                <a:latin typeface="Arial"/>
                <a:cs typeface="Arial"/>
              </a:rPr>
              <a:t> </a:t>
            </a:r>
            <a:r>
              <a:rPr lang="en-US" b="1" err="1">
                <a:solidFill>
                  <a:srgbClr val="C00000"/>
                </a:solidFill>
                <a:latin typeface="Arial"/>
                <a:cs typeface="Arial"/>
              </a:rPr>
              <a:t>Xe</a:t>
            </a:r>
            <a:r>
              <a:rPr lang="en-US" b="1">
                <a:solidFill>
                  <a:srgbClr val="C00000"/>
                </a:solidFill>
                <a:latin typeface="Arial"/>
                <a:cs typeface="Arial"/>
              </a:rPr>
              <a:t> </a:t>
            </a:r>
            <a:r>
              <a:rPr lang="en-US" b="1" err="1">
                <a:solidFill>
                  <a:srgbClr val="C00000"/>
                </a:solidFill>
                <a:latin typeface="Arial"/>
                <a:cs typeface="Arial"/>
              </a:rPr>
              <a:t>Tải</a:t>
            </a:r>
            <a:r>
              <a:rPr lang="en-US" b="1">
                <a:solidFill>
                  <a:srgbClr val="C00000"/>
                </a:solidFill>
                <a:latin typeface="Arial"/>
                <a:cs typeface="Arial"/>
              </a:rPr>
              <a:t> </a:t>
            </a:r>
            <a:r>
              <a:rPr lang="en-US" b="1" err="1">
                <a:solidFill>
                  <a:srgbClr val="C00000"/>
                </a:solidFill>
                <a:latin typeface="Arial"/>
                <a:cs typeface="Arial"/>
              </a:rPr>
              <a:t>Trung</a:t>
            </a:r>
            <a:endParaRPr b="1" spc="-30">
              <a:latin typeface="Arial"/>
              <a:cs typeface="Arial"/>
            </a:endParaRPr>
          </a:p>
        </p:txBody>
      </p:sp>
      <p:sp>
        <p:nvSpPr>
          <p:cNvPr id="19" name="object 19"/>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27</a:t>
            </a:fld>
            <a:endParaRPr/>
          </a:p>
        </p:txBody>
      </p:sp>
      <p:sp>
        <p:nvSpPr>
          <p:cNvPr id="16" name="object 16"/>
          <p:cNvSpPr txBox="1"/>
          <p:nvPr/>
        </p:nvSpPr>
        <p:spPr>
          <a:xfrm>
            <a:off x="98249" y="2883078"/>
            <a:ext cx="920750" cy="379591"/>
          </a:xfrm>
          <a:prstGeom prst="rect">
            <a:avLst/>
          </a:prstGeom>
          <a:ln w="9525">
            <a:solidFill>
              <a:srgbClr val="00829B"/>
            </a:solidFill>
          </a:ln>
        </p:spPr>
        <p:txBody>
          <a:bodyPr vert="horz" wrap="square" lIns="0" tIns="40640" rIns="0" bIns="0" rtlCol="0">
            <a:spAutoFit/>
          </a:bodyPr>
          <a:lstStyle/>
          <a:p>
            <a:pPr marL="157480" marR="151765" indent="173355">
              <a:lnSpc>
                <a:spcPct val="100000"/>
              </a:lnSpc>
              <a:spcBef>
                <a:spcPts val="320"/>
              </a:spcBef>
            </a:pPr>
            <a:r>
              <a:rPr sz="1100" b="1">
                <a:solidFill>
                  <a:srgbClr val="C00000"/>
                </a:solidFill>
                <a:latin typeface="Arial"/>
                <a:cs typeface="Arial"/>
              </a:rPr>
              <a:t>4x2 </a:t>
            </a:r>
            <a:r>
              <a:rPr sz="1100" b="1" spc="5">
                <a:solidFill>
                  <a:srgbClr val="C00000"/>
                </a:solidFill>
                <a:latin typeface="Arial"/>
                <a:cs typeface="Arial"/>
              </a:rPr>
              <a:t> </a:t>
            </a:r>
            <a:r>
              <a:rPr sz="1100" b="1" spc="-5">
                <a:solidFill>
                  <a:srgbClr val="C00000"/>
                </a:solidFill>
                <a:latin typeface="Arial"/>
                <a:cs typeface="Arial"/>
              </a:rPr>
              <a:t>LK</a:t>
            </a:r>
            <a:r>
              <a:rPr sz="1100" b="1">
                <a:solidFill>
                  <a:srgbClr val="C00000"/>
                </a:solidFill>
                <a:latin typeface="Arial"/>
                <a:cs typeface="Arial"/>
              </a:rPr>
              <a:t>E</a:t>
            </a:r>
            <a:r>
              <a:rPr sz="1100" b="1" spc="5">
                <a:solidFill>
                  <a:srgbClr val="C00000"/>
                </a:solidFill>
                <a:latin typeface="Arial"/>
                <a:cs typeface="Arial"/>
              </a:rPr>
              <a:t> </a:t>
            </a:r>
            <a:r>
              <a:rPr sz="1100" b="1">
                <a:solidFill>
                  <a:srgbClr val="C00000"/>
                </a:solidFill>
                <a:latin typeface="Arial"/>
                <a:cs typeface="Arial"/>
              </a:rPr>
              <a:t>210</a:t>
            </a:r>
            <a:endParaRPr sz="1100">
              <a:latin typeface="Arial"/>
              <a:cs typeface="Arial"/>
            </a:endParaRPr>
          </a:p>
        </p:txBody>
      </p:sp>
      <p:sp>
        <p:nvSpPr>
          <p:cNvPr id="17" name="object 17"/>
          <p:cNvSpPr txBox="1"/>
          <p:nvPr/>
        </p:nvSpPr>
        <p:spPr>
          <a:xfrm>
            <a:off x="61549" y="1227112"/>
            <a:ext cx="918550" cy="378950"/>
          </a:xfrm>
          <a:prstGeom prst="rect">
            <a:avLst/>
          </a:prstGeom>
          <a:ln w="9525">
            <a:solidFill>
              <a:srgbClr val="00829B"/>
            </a:solidFill>
          </a:ln>
        </p:spPr>
        <p:txBody>
          <a:bodyPr vert="horz" wrap="square" lIns="0" tIns="40005" rIns="0" bIns="0" rtlCol="0">
            <a:spAutoFit/>
          </a:bodyPr>
          <a:lstStyle/>
          <a:p>
            <a:pPr marL="153670" marR="147955" indent="176530">
              <a:lnSpc>
                <a:spcPct val="100000"/>
              </a:lnSpc>
              <a:spcBef>
                <a:spcPts val="315"/>
              </a:spcBef>
            </a:pPr>
            <a:r>
              <a:rPr sz="1100" b="1">
                <a:solidFill>
                  <a:srgbClr val="C00000"/>
                </a:solidFill>
                <a:latin typeface="Arial"/>
                <a:cs typeface="Arial"/>
              </a:rPr>
              <a:t>4x2 </a:t>
            </a:r>
            <a:r>
              <a:rPr sz="1100" b="1" spc="5">
                <a:solidFill>
                  <a:srgbClr val="C00000"/>
                </a:solidFill>
                <a:latin typeface="Arial"/>
                <a:cs typeface="Arial"/>
              </a:rPr>
              <a:t> </a:t>
            </a:r>
            <a:r>
              <a:rPr sz="1100" b="1">
                <a:solidFill>
                  <a:srgbClr val="C00000"/>
                </a:solidFill>
                <a:latin typeface="Arial"/>
                <a:cs typeface="Arial"/>
              </a:rPr>
              <a:t>P</a:t>
            </a:r>
            <a:r>
              <a:rPr sz="1100" b="1" spc="-5">
                <a:solidFill>
                  <a:srgbClr val="C00000"/>
                </a:solidFill>
                <a:latin typeface="Arial"/>
                <a:cs typeface="Arial"/>
              </a:rPr>
              <a:t>K</a:t>
            </a:r>
            <a:r>
              <a:rPr sz="1100" b="1">
                <a:solidFill>
                  <a:srgbClr val="C00000"/>
                </a:solidFill>
                <a:latin typeface="Arial"/>
                <a:cs typeface="Arial"/>
              </a:rPr>
              <a:t>E</a:t>
            </a:r>
            <a:r>
              <a:rPr sz="1100" b="1" spc="-10">
                <a:solidFill>
                  <a:srgbClr val="C00000"/>
                </a:solidFill>
                <a:latin typeface="Arial"/>
                <a:cs typeface="Arial"/>
              </a:rPr>
              <a:t> </a:t>
            </a:r>
            <a:r>
              <a:rPr sz="1100" b="1">
                <a:solidFill>
                  <a:srgbClr val="C00000"/>
                </a:solidFill>
                <a:latin typeface="Arial"/>
                <a:cs typeface="Arial"/>
              </a:rPr>
              <a:t>250</a:t>
            </a:r>
            <a:endParaRPr sz="1100">
              <a:latin typeface="Arial"/>
              <a:cs typeface="Arial"/>
            </a:endParaRPr>
          </a:p>
        </p:txBody>
      </p:sp>
      <p:pic>
        <p:nvPicPr>
          <p:cNvPr id="5" name="object 5"/>
          <p:cNvPicPr/>
          <p:nvPr/>
        </p:nvPicPr>
        <p:blipFill>
          <a:blip r:embed="rId6" cstate="print"/>
          <a:srcRect l="11676" r="7198" b="9757"/>
          <a:stretch/>
        </p:blipFill>
        <p:spPr>
          <a:xfrm>
            <a:off x="1297301" y="2697880"/>
            <a:ext cx="920750" cy="676012"/>
          </a:xfrm>
          <a:prstGeom prst="rect">
            <a:avLst/>
          </a:prstGeom>
        </p:spPr>
      </p:pic>
      <p:sp>
        <p:nvSpPr>
          <p:cNvPr id="20" name="object 24">
            <a:extLst>
              <a:ext uri="{FF2B5EF4-FFF2-40B4-BE49-F238E27FC236}">
                <a16:creationId xmlns:a16="http://schemas.microsoft.com/office/drawing/2014/main" id="{B28C296E-33ED-1D9D-935A-3D85394F17DE}"/>
              </a:ext>
            </a:extLst>
          </p:cNvPr>
          <p:cNvSpPr txBox="1"/>
          <p:nvPr/>
        </p:nvSpPr>
        <p:spPr>
          <a:xfrm>
            <a:off x="1248614" y="3407764"/>
            <a:ext cx="1010015"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LKE 210</a:t>
            </a:r>
            <a:endParaRPr sz="900">
              <a:latin typeface="Arial"/>
              <a:cs typeface="Arial"/>
            </a:endParaRPr>
          </a:p>
        </p:txBody>
      </p:sp>
      <p:pic>
        <p:nvPicPr>
          <p:cNvPr id="11" name="object 11"/>
          <p:cNvPicPr/>
          <p:nvPr/>
        </p:nvPicPr>
        <p:blipFill>
          <a:blip r:embed="rId7" cstate="print"/>
          <a:srcRect l="6935" t="12883" r="10332" b="19420"/>
          <a:stretch/>
        </p:blipFill>
        <p:spPr>
          <a:xfrm>
            <a:off x="2745457" y="2685575"/>
            <a:ext cx="1088816" cy="689494"/>
          </a:xfrm>
          <a:prstGeom prst="rect">
            <a:avLst/>
          </a:prstGeom>
        </p:spPr>
      </p:pic>
      <p:sp>
        <p:nvSpPr>
          <p:cNvPr id="21" name="object 24">
            <a:extLst>
              <a:ext uri="{FF2B5EF4-FFF2-40B4-BE49-F238E27FC236}">
                <a16:creationId xmlns:a16="http://schemas.microsoft.com/office/drawing/2014/main" id="{69E1871C-53F3-1E09-A98E-11F55B9C2FA0}"/>
              </a:ext>
            </a:extLst>
          </p:cNvPr>
          <p:cNvSpPr txBox="1"/>
          <p:nvPr/>
        </p:nvSpPr>
        <p:spPr>
          <a:xfrm>
            <a:off x="2461408" y="3399378"/>
            <a:ext cx="1641398"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TMB 8m6 Tải 8T/ 8m1 Tải 9T</a:t>
            </a:r>
            <a:endParaRPr sz="900">
              <a:latin typeface="Arial"/>
              <a:cs typeface="Arial"/>
            </a:endParaRPr>
          </a:p>
        </p:txBody>
      </p:sp>
      <p:pic>
        <p:nvPicPr>
          <p:cNvPr id="14" name="object 14"/>
          <p:cNvPicPr/>
          <p:nvPr/>
        </p:nvPicPr>
        <p:blipFill>
          <a:blip r:embed="rId8" cstate="print"/>
          <a:srcRect l="623" t="6747" r="5621" b="12479"/>
          <a:stretch/>
        </p:blipFill>
        <p:spPr>
          <a:xfrm>
            <a:off x="4304916" y="2702152"/>
            <a:ext cx="1087335" cy="667467"/>
          </a:xfrm>
          <a:prstGeom prst="rect">
            <a:avLst/>
          </a:prstGeom>
        </p:spPr>
      </p:pic>
      <p:sp>
        <p:nvSpPr>
          <p:cNvPr id="22" name="object 24">
            <a:extLst>
              <a:ext uri="{FF2B5EF4-FFF2-40B4-BE49-F238E27FC236}">
                <a16:creationId xmlns:a16="http://schemas.microsoft.com/office/drawing/2014/main" id="{7CF0AD4A-6E28-6A28-C212-29AB4715125F}"/>
              </a:ext>
            </a:extLst>
          </p:cNvPr>
          <p:cNvSpPr txBox="1"/>
          <p:nvPr/>
        </p:nvSpPr>
        <p:spPr>
          <a:xfrm>
            <a:off x="4416709" y="3402990"/>
            <a:ext cx="930500"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Xe Ben LKE 210</a:t>
            </a:r>
            <a:endParaRPr sz="900">
              <a:latin typeface="Arial"/>
              <a:cs typeface="Arial"/>
            </a:endParaRPr>
          </a:p>
        </p:txBody>
      </p:sp>
      <p:sp>
        <p:nvSpPr>
          <p:cNvPr id="6" name="object 24">
            <a:extLst>
              <a:ext uri="{FF2B5EF4-FFF2-40B4-BE49-F238E27FC236}">
                <a16:creationId xmlns:a16="http://schemas.microsoft.com/office/drawing/2014/main" id="{D42F03B7-37DF-AB1A-8E1C-44A65AF4B7B2}"/>
              </a:ext>
            </a:extLst>
          </p:cNvPr>
          <p:cNvSpPr txBox="1"/>
          <p:nvPr/>
        </p:nvSpPr>
        <p:spPr>
          <a:xfrm>
            <a:off x="5762801" y="3416101"/>
            <a:ext cx="930500"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err="1">
                <a:solidFill>
                  <a:srgbClr val="C00000"/>
                </a:solidFill>
                <a:latin typeface="Arial"/>
                <a:cs typeface="Arial"/>
              </a:rPr>
              <a:t>Sửa</a:t>
            </a:r>
            <a:r>
              <a:rPr lang="en-US" sz="900" b="1">
                <a:solidFill>
                  <a:srgbClr val="C00000"/>
                </a:solidFill>
                <a:latin typeface="Arial"/>
                <a:cs typeface="Arial"/>
              </a:rPr>
              <a:t> </a:t>
            </a:r>
            <a:r>
              <a:rPr lang="en-US" sz="900" b="1" err="1">
                <a:solidFill>
                  <a:srgbClr val="C00000"/>
                </a:solidFill>
                <a:latin typeface="Arial"/>
                <a:cs typeface="Arial"/>
              </a:rPr>
              <a:t>chữa</a:t>
            </a:r>
            <a:r>
              <a:rPr lang="en-US" sz="900" b="1">
                <a:solidFill>
                  <a:srgbClr val="C00000"/>
                </a:solidFill>
                <a:latin typeface="Arial"/>
                <a:cs typeface="Arial"/>
              </a:rPr>
              <a:t> </a:t>
            </a:r>
            <a:r>
              <a:rPr lang="en-US" sz="900" b="1" err="1">
                <a:solidFill>
                  <a:srgbClr val="C00000"/>
                </a:solidFill>
                <a:latin typeface="Arial"/>
                <a:cs typeface="Arial"/>
              </a:rPr>
              <a:t>điện</a:t>
            </a:r>
            <a:endParaRPr sz="900">
              <a:latin typeface="Arial"/>
              <a:cs typeface="Arial"/>
            </a:endParaRPr>
          </a:p>
        </p:txBody>
      </p:sp>
      <p:pic>
        <p:nvPicPr>
          <p:cNvPr id="4" name="object 4"/>
          <p:cNvPicPr/>
          <p:nvPr/>
        </p:nvPicPr>
        <p:blipFill>
          <a:blip r:embed="rId9" cstate="print"/>
          <a:srcRect l="9209" t="5430" r="3437" b="15192"/>
          <a:stretch/>
        </p:blipFill>
        <p:spPr>
          <a:xfrm>
            <a:off x="2461408" y="622826"/>
            <a:ext cx="1097119" cy="664616"/>
          </a:xfrm>
          <a:prstGeom prst="rect">
            <a:avLst/>
          </a:prstGeom>
        </p:spPr>
      </p:pic>
      <p:sp>
        <p:nvSpPr>
          <p:cNvPr id="23" name="object 24">
            <a:extLst>
              <a:ext uri="{FF2B5EF4-FFF2-40B4-BE49-F238E27FC236}">
                <a16:creationId xmlns:a16="http://schemas.microsoft.com/office/drawing/2014/main" id="{D74DCDBE-880E-8E88-B139-06C840699822}"/>
              </a:ext>
            </a:extLst>
          </p:cNvPr>
          <p:cNvSpPr txBox="1"/>
          <p:nvPr/>
        </p:nvSpPr>
        <p:spPr>
          <a:xfrm>
            <a:off x="2397671" y="1329145"/>
            <a:ext cx="1050764"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Thùng Lửng 7,8T</a:t>
            </a:r>
            <a:endParaRPr sz="900">
              <a:latin typeface="Arial"/>
              <a:cs typeface="Arial"/>
            </a:endParaRPr>
          </a:p>
        </p:txBody>
      </p:sp>
      <p:pic>
        <p:nvPicPr>
          <p:cNvPr id="12" name="object 12"/>
          <p:cNvPicPr/>
          <p:nvPr/>
        </p:nvPicPr>
        <p:blipFill>
          <a:blip r:embed="rId10" cstate="print"/>
          <a:srcRect l="11676" t="6785" r="7516" b="9956"/>
          <a:stretch/>
        </p:blipFill>
        <p:spPr>
          <a:xfrm>
            <a:off x="3696842" y="588623"/>
            <a:ext cx="875158" cy="673592"/>
          </a:xfrm>
          <a:prstGeom prst="rect">
            <a:avLst/>
          </a:prstGeom>
        </p:spPr>
      </p:pic>
      <p:sp>
        <p:nvSpPr>
          <p:cNvPr id="24" name="object 24">
            <a:extLst>
              <a:ext uri="{FF2B5EF4-FFF2-40B4-BE49-F238E27FC236}">
                <a16:creationId xmlns:a16="http://schemas.microsoft.com/office/drawing/2014/main" id="{C747865A-0541-9AA3-119E-4349F9C3ED74}"/>
              </a:ext>
            </a:extLst>
          </p:cNvPr>
          <p:cNvSpPr txBox="1"/>
          <p:nvPr/>
        </p:nvSpPr>
        <p:spPr>
          <a:xfrm>
            <a:off x="3581647" y="1318444"/>
            <a:ext cx="1050765"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Thùng Kín 9m5</a:t>
            </a:r>
            <a:endParaRPr sz="900">
              <a:latin typeface="Arial"/>
              <a:cs typeface="Arial"/>
            </a:endParaRPr>
          </a:p>
        </p:txBody>
      </p:sp>
      <p:sp>
        <p:nvSpPr>
          <p:cNvPr id="25" name="object 24">
            <a:extLst>
              <a:ext uri="{FF2B5EF4-FFF2-40B4-BE49-F238E27FC236}">
                <a16:creationId xmlns:a16="http://schemas.microsoft.com/office/drawing/2014/main" id="{C90D464D-1E8B-E5EC-85BF-34A04AC72BC2}"/>
              </a:ext>
            </a:extLst>
          </p:cNvPr>
          <p:cNvSpPr txBox="1"/>
          <p:nvPr/>
        </p:nvSpPr>
        <p:spPr>
          <a:xfrm>
            <a:off x="1283922" y="2287819"/>
            <a:ext cx="1015456" cy="181152"/>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Xe ép rác 14m</a:t>
            </a:r>
            <a:r>
              <a:rPr lang="en-US" sz="900" b="1" baseline="30000">
                <a:solidFill>
                  <a:srgbClr val="C00000"/>
                </a:solidFill>
                <a:latin typeface="Arial"/>
                <a:cs typeface="Arial"/>
              </a:rPr>
              <a:t>3</a:t>
            </a:r>
            <a:endParaRPr sz="900" baseline="30000">
              <a:latin typeface="Arial"/>
              <a:cs typeface="Arial"/>
            </a:endParaRPr>
          </a:p>
        </p:txBody>
      </p:sp>
      <p:pic>
        <p:nvPicPr>
          <p:cNvPr id="3" name="object 3"/>
          <p:cNvPicPr/>
          <p:nvPr/>
        </p:nvPicPr>
        <p:blipFill>
          <a:blip r:embed="rId11">
            <a:extLst>
              <a:ext uri="{28A0092B-C50C-407E-A947-70E740481C1C}">
                <a14:useLocalDpi xmlns:a14="http://schemas.microsoft.com/office/drawing/2010/main" val="0"/>
              </a:ext>
            </a:extLst>
          </a:blip>
          <a:srcRect l="1847" r="1847"/>
          <a:stretch/>
        </p:blipFill>
        <p:spPr>
          <a:xfrm>
            <a:off x="4732357" y="584844"/>
            <a:ext cx="1103211" cy="723926"/>
          </a:xfrm>
          <a:prstGeom prst="rect">
            <a:avLst/>
          </a:prstGeom>
        </p:spPr>
      </p:pic>
      <p:sp>
        <p:nvSpPr>
          <p:cNvPr id="26" name="object 24">
            <a:extLst>
              <a:ext uri="{FF2B5EF4-FFF2-40B4-BE49-F238E27FC236}">
                <a16:creationId xmlns:a16="http://schemas.microsoft.com/office/drawing/2014/main" id="{F25505BE-926B-36BA-FEDD-7AEB917EA61B}"/>
              </a:ext>
            </a:extLst>
          </p:cNvPr>
          <p:cNvSpPr txBox="1"/>
          <p:nvPr/>
        </p:nvSpPr>
        <p:spPr>
          <a:xfrm>
            <a:off x="4881959" y="1322334"/>
            <a:ext cx="1096785"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TMB 7m3, 8m2</a:t>
            </a:r>
            <a:endParaRPr sz="900">
              <a:latin typeface="Arial"/>
              <a:cs typeface="Arial"/>
            </a:endParaRPr>
          </a:p>
        </p:txBody>
      </p:sp>
      <p:pic>
        <p:nvPicPr>
          <p:cNvPr id="13" name="object 13"/>
          <p:cNvPicPr/>
          <p:nvPr/>
        </p:nvPicPr>
        <p:blipFill>
          <a:blip r:embed="rId12" cstate="print"/>
          <a:srcRect t="11261" b="12975"/>
          <a:stretch/>
        </p:blipFill>
        <p:spPr>
          <a:xfrm>
            <a:off x="5985578" y="605322"/>
            <a:ext cx="1216620" cy="673592"/>
          </a:xfrm>
          <a:prstGeom prst="rect">
            <a:avLst/>
          </a:prstGeom>
        </p:spPr>
      </p:pic>
      <p:sp>
        <p:nvSpPr>
          <p:cNvPr id="27" name="object 24">
            <a:extLst>
              <a:ext uri="{FF2B5EF4-FFF2-40B4-BE49-F238E27FC236}">
                <a16:creationId xmlns:a16="http://schemas.microsoft.com/office/drawing/2014/main" id="{E526BD02-5B36-9C01-92F9-E528945A497A}"/>
              </a:ext>
            </a:extLst>
          </p:cNvPr>
          <p:cNvSpPr txBox="1"/>
          <p:nvPr/>
        </p:nvSpPr>
        <p:spPr>
          <a:xfrm>
            <a:off x="6093560" y="1318444"/>
            <a:ext cx="886286"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TMB 8m6, 9m5</a:t>
            </a:r>
            <a:endParaRPr sz="900">
              <a:latin typeface="Arial"/>
              <a:cs typeface="Arial"/>
            </a:endParaRPr>
          </a:p>
        </p:txBody>
      </p:sp>
      <p:pic>
        <p:nvPicPr>
          <p:cNvPr id="8" name="object 8"/>
          <p:cNvPicPr/>
          <p:nvPr/>
        </p:nvPicPr>
        <p:blipFill>
          <a:blip r:embed="rId13" cstate="print"/>
          <a:srcRect l="3283" t="11748" r="1133" b="11011"/>
          <a:stretch/>
        </p:blipFill>
        <p:spPr>
          <a:xfrm>
            <a:off x="3523049" y="1630064"/>
            <a:ext cx="1190883" cy="614254"/>
          </a:xfrm>
          <a:prstGeom prst="rect">
            <a:avLst/>
          </a:prstGeom>
        </p:spPr>
      </p:pic>
      <p:sp>
        <p:nvSpPr>
          <p:cNvPr id="28" name="object 24">
            <a:extLst>
              <a:ext uri="{FF2B5EF4-FFF2-40B4-BE49-F238E27FC236}">
                <a16:creationId xmlns:a16="http://schemas.microsoft.com/office/drawing/2014/main" id="{B354A45A-FD26-0FFE-1E8A-8F724892785E}"/>
              </a:ext>
            </a:extLst>
          </p:cNvPr>
          <p:cNvSpPr txBox="1"/>
          <p:nvPr/>
        </p:nvSpPr>
        <p:spPr>
          <a:xfrm>
            <a:off x="3608834" y="2293539"/>
            <a:ext cx="963165"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err="1">
                <a:solidFill>
                  <a:srgbClr val="C00000"/>
                </a:solidFill>
                <a:latin typeface="Arial"/>
                <a:cs typeface="Arial"/>
              </a:rPr>
              <a:t>Cẩu</a:t>
            </a:r>
            <a:r>
              <a:rPr lang="en-US" sz="900" b="1">
                <a:solidFill>
                  <a:srgbClr val="C00000"/>
                </a:solidFill>
                <a:latin typeface="Arial"/>
                <a:cs typeface="Arial"/>
              </a:rPr>
              <a:t> Tadano</a:t>
            </a:r>
            <a:endParaRPr sz="900">
              <a:latin typeface="Arial"/>
              <a:cs typeface="Arial"/>
            </a:endParaRPr>
          </a:p>
        </p:txBody>
      </p:sp>
      <p:sp>
        <p:nvSpPr>
          <p:cNvPr id="39" name="object 16">
            <a:extLst>
              <a:ext uri="{FF2B5EF4-FFF2-40B4-BE49-F238E27FC236}">
                <a16:creationId xmlns:a16="http://schemas.microsoft.com/office/drawing/2014/main" id="{4E5B77DE-B2E3-4F48-BA34-ACB71CB6A964}"/>
              </a:ext>
            </a:extLst>
          </p:cNvPr>
          <p:cNvSpPr txBox="1"/>
          <p:nvPr/>
        </p:nvSpPr>
        <p:spPr>
          <a:xfrm>
            <a:off x="106459" y="4175743"/>
            <a:ext cx="895998" cy="379591"/>
          </a:xfrm>
          <a:prstGeom prst="rect">
            <a:avLst/>
          </a:prstGeom>
          <a:ln w="9525">
            <a:solidFill>
              <a:srgbClr val="00829B"/>
            </a:solidFill>
          </a:ln>
        </p:spPr>
        <p:txBody>
          <a:bodyPr vert="horz" wrap="square" lIns="0" tIns="40640" rIns="0" bIns="0" rtlCol="0">
            <a:spAutoFit/>
          </a:bodyPr>
          <a:lstStyle/>
          <a:p>
            <a:pPr marL="157480" marR="151765" indent="173355">
              <a:lnSpc>
                <a:spcPct val="100000"/>
              </a:lnSpc>
              <a:spcBef>
                <a:spcPts val="320"/>
              </a:spcBef>
            </a:pPr>
            <a:r>
              <a:rPr sz="1100" b="1">
                <a:solidFill>
                  <a:srgbClr val="C00000"/>
                </a:solidFill>
                <a:latin typeface="Arial"/>
                <a:cs typeface="Arial"/>
              </a:rPr>
              <a:t>4x2 </a:t>
            </a:r>
            <a:r>
              <a:rPr sz="1100" b="1" spc="5">
                <a:solidFill>
                  <a:srgbClr val="C00000"/>
                </a:solidFill>
                <a:latin typeface="Arial"/>
                <a:cs typeface="Arial"/>
              </a:rPr>
              <a:t> </a:t>
            </a:r>
            <a:r>
              <a:rPr lang="en-US" sz="1100" b="1" spc="-5">
                <a:solidFill>
                  <a:srgbClr val="C00000"/>
                </a:solidFill>
                <a:latin typeface="Arial"/>
                <a:cs typeface="Arial"/>
              </a:rPr>
              <a:t>M</a:t>
            </a:r>
            <a:r>
              <a:rPr sz="1100" b="1" spc="-5">
                <a:solidFill>
                  <a:srgbClr val="C00000"/>
                </a:solidFill>
                <a:latin typeface="Arial"/>
                <a:cs typeface="Arial"/>
              </a:rPr>
              <a:t>K</a:t>
            </a:r>
            <a:r>
              <a:rPr sz="1100" b="1">
                <a:solidFill>
                  <a:srgbClr val="C00000"/>
                </a:solidFill>
                <a:latin typeface="Arial"/>
                <a:cs typeface="Arial"/>
              </a:rPr>
              <a:t>E</a:t>
            </a:r>
            <a:r>
              <a:rPr sz="1100" b="1" spc="5">
                <a:solidFill>
                  <a:srgbClr val="C00000"/>
                </a:solidFill>
                <a:latin typeface="Arial"/>
                <a:cs typeface="Arial"/>
              </a:rPr>
              <a:t> </a:t>
            </a:r>
            <a:r>
              <a:rPr sz="1100" b="1">
                <a:solidFill>
                  <a:srgbClr val="C00000"/>
                </a:solidFill>
                <a:latin typeface="Arial"/>
                <a:cs typeface="Arial"/>
              </a:rPr>
              <a:t>210</a:t>
            </a:r>
            <a:endParaRPr sz="1100">
              <a:latin typeface="Arial"/>
              <a:cs typeface="Arial"/>
            </a:endParaRPr>
          </a:p>
        </p:txBody>
      </p:sp>
      <p:pic>
        <p:nvPicPr>
          <p:cNvPr id="40" name="Picture 39">
            <a:extLst>
              <a:ext uri="{FF2B5EF4-FFF2-40B4-BE49-F238E27FC236}">
                <a16:creationId xmlns:a16="http://schemas.microsoft.com/office/drawing/2014/main" id="{14492A8E-198F-43B9-A280-30C4B1CE845D}"/>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4250781" y="3830712"/>
            <a:ext cx="1061031" cy="707353"/>
          </a:xfrm>
          <a:prstGeom prst="rect">
            <a:avLst/>
          </a:prstGeom>
        </p:spPr>
      </p:pic>
      <p:sp>
        <p:nvSpPr>
          <p:cNvPr id="44" name="object 7">
            <a:extLst>
              <a:ext uri="{FF2B5EF4-FFF2-40B4-BE49-F238E27FC236}">
                <a16:creationId xmlns:a16="http://schemas.microsoft.com/office/drawing/2014/main" id="{B03BF8D6-CFF5-422D-8B1D-C09822C42D7F}"/>
              </a:ext>
            </a:extLst>
          </p:cNvPr>
          <p:cNvSpPr txBox="1"/>
          <p:nvPr/>
        </p:nvSpPr>
        <p:spPr>
          <a:xfrm>
            <a:off x="2841475" y="4516407"/>
            <a:ext cx="992798" cy="179536"/>
          </a:xfrm>
          <a:prstGeom prst="rect">
            <a:avLst/>
          </a:prstGeom>
          <a:ln w="9525">
            <a:solidFill>
              <a:srgbClr val="00829B"/>
            </a:solidFill>
          </a:ln>
        </p:spPr>
        <p:txBody>
          <a:bodyPr vert="horz" wrap="square" lIns="0" tIns="40640" rIns="0" bIns="0" rtlCol="0">
            <a:spAutoFit/>
          </a:bodyPr>
          <a:lstStyle/>
          <a:p>
            <a:pPr algn="ctr">
              <a:lnSpc>
                <a:spcPct val="100000"/>
              </a:lnSpc>
              <a:spcBef>
                <a:spcPts val="320"/>
              </a:spcBef>
            </a:pPr>
            <a:r>
              <a:rPr sz="900" b="1">
                <a:solidFill>
                  <a:srgbClr val="C00000"/>
                </a:solidFill>
                <a:latin typeface="Arial"/>
                <a:cs typeface="Arial"/>
              </a:rPr>
              <a:t>X</a:t>
            </a:r>
            <a:r>
              <a:rPr lang="en-US" sz="900" b="1">
                <a:solidFill>
                  <a:srgbClr val="C00000"/>
                </a:solidFill>
                <a:latin typeface="Arial"/>
                <a:cs typeface="Arial"/>
              </a:rPr>
              <a:t>e Ben MKE 210</a:t>
            </a:r>
            <a:endParaRPr sz="900">
              <a:latin typeface="Arial"/>
              <a:cs typeface="Arial"/>
            </a:endParaRPr>
          </a:p>
        </p:txBody>
      </p:sp>
      <p:sp>
        <p:nvSpPr>
          <p:cNvPr id="47" name="object 7">
            <a:extLst>
              <a:ext uri="{FF2B5EF4-FFF2-40B4-BE49-F238E27FC236}">
                <a16:creationId xmlns:a16="http://schemas.microsoft.com/office/drawing/2014/main" id="{17B880A3-382B-4854-8950-395AC41887C1}"/>
              </a:ext>
            </a:extLst>
          </p:cNvPr>
          <p:cNvSpPr txBox="1"/>
          <p:nvPr/>
        </p:nvSpPr>
        <p:spPr>
          <a:xfrm>
            <a:off x="1205143" y="4516407"/>
            <a:ext cx="1094235" cy="179536"/>
          </a:xfrm>
          <a:prstGeom prst="rect">
            <a:avLst/>
          </a:prstGeom>
          <a:ln w="9525">
            <a:solidFill>
              <a:srgbClr val="00829B"/>
            </a:solidFill>
          </a:ln>
        </p:spPr>
        <p:txBody>
          <a:bodyPr vert="horz" wrap="square" lIns="0" tIns="40640" rIns="0" bIns="0" rtlCol="0">
            <a:spAutoFit/>
          </a:bodyPr>
          <a:lstStyle/>
          <a:p>
            <a:pPr algn="ctr">
              <a:lnSpc>
                <a:spcPct val="100000"/>
              </a:lnSpc>
              <a:spcBef>
                <a:spcPts val="320"/>
              </a:spcBef>
            </a:pPr>
            <a:r>
              <a:rPr lang="en-US" sz="900" b="1">
                <a:solidFill>
                  <a:srgbClr val="C00000"/>
                </a:solidFill>
                <a:latin typeface="Arial"/>
                <a:cs typeface="Arial"/>
              </a:rPr>
              <a:t>MKE 210</a:t>
            </a:r>
            <a:endParaRPr sz="900">
              <a:latin typeface="Arial"/>
              <a:cs typeface="Arial"/>
            </a:endParaRPr>
          </a:p>
        </p:txBody>
      </p:sp>
      <p:sp>
        <p:nvSpPr>
          <p:cNvPr id="36" name="object 24">
            <a:extLst>
              <a:ext uri="{FF2B5EF4-FFF2-40B4-BE49-F238E27FC236}">
                <a16:creationId xmlns:a16="http://schemas.microsoft.com/office/drawing/2014/main" id="{414E9FC5-4E67-0324-990B-6EF9FA5A1A0C}"/>
              </a:ext>
            </a:extLst>
          </p:cNvPr>
          <p:cNvSpPr txBox="1"/>
          <p:nvPr/>
        </p:nvSpPr>
        <p:spPr>
          <a:xfrm>
            <a:off x="2397671" y="2284679"/>
            <a:ext cx="983530"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PCCC 5.6T</a:t>
            </a:r>
            <a:endParaRPr sz="900">
              <a:latin typeface="Arial"/>
              <a:cs typeface="Arial"/>
            </a:endParaRPr>
          </a:p>
        </p:txBody>
      </p:sp>
      <p:sp>
        <p:nvSpPr>
          <p:cNvPr id="41" name="object 24">
            <a:extLst>
              <a:ext uri="{FF2B5EF4-FFF2-40B4-BE49-F238E27FC236}">
                <a16:creationId xmlns:a16="http://schemas.microsoft.com/office/drawing/2014/main" id="{401158C5-5775-BC5B-92FA-D8DF575334DD}"/>
              </a:ext>
            </a:extLst>
          </p:cNvPr>
          <p:cNvSpPr txBox="1"/>
          <p:nvPr/>
        </p:nvSpPr>
        <p:spPr>
          <a:xfrm>
            <a:off x="7345855" y="1314927"/>
            <a:ext cx="1178277"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err="1">
                <a:solidFill>
                  <a:srgbClr val="C00000"/>
                </a:solidFill>
                <a:latin typeface="Arial"/>
                <a:cs typeface="Arial"/>
              </a:rPr>
              <a:t>Thùng</a:t>
            </a:r>
            <a:r>
              <a:rPr lang="en-US" sz="900" b="1">
                <a:solidFill>
                  <a:srgbClr val="C00000"/>
                </a:solidFill>
                <a:latin typeface="Arial"/>
                <a:cs typeface="Arial"/>
              </a:rPr>
              <a:t> </a:t>
            </a:r>
            <a:r>
              <a:rPr lang="en-US" sz="900" b="1" err="1">
                <a:solidFill>
                  <a:srgbClr val="C00000"/>
                </a:solidFill>
                <a:latin typeface="Arial"/>
                <a:cs typeface="Arial"/>
              </a:rPr>
              <a:t>bảo</a:t>
            </a:r>
            <a:r>
              <a:rPr lang="en-US" sz="900" b="1">
                <a:solidFill>
                  <a:srgbClr val="C00000"/>
                </a:solidFill>
                <a:latin typeface="Arial"/>
                <a:cs typeface="Arial"/>
              </a:rPr>
              <a:t> </a:t>
            </a:r>
            <a:r>
              <a:rPr lang="en-US" sz="900" b="1" err="1">
                <a:solidFill>
                  <a:srgbClr val="C00000"/>
                </a:solidFill>
                <a:latin typeface="Arial"/>
                <a:cs typeface="Arial"/>
              </a:rPr>
              <a:t>ôn</a:t>
            </a:r>
            <a:r>
              <a:rPr lang="en-US" sz="900" b="1">
                <a:solidFill>
                  <a:srgbClr val="C00000"/>
                </a:solidFill>
                <a:latin typeface="Arial"/>
                <a:cs typeface="Arial"/>
              </a:rPr>
              <a:t> 7.5m</a:t>
            </a:r>
            <a:endParaRPr sz="900">
              <a:latin typeface="Arial"/>
              <a:cs typeface="Arial"/>
            </a:endParaRPr>
          </a:p>
        </p:txBody>
      </p:sp>
      <p:pic>
        <p:nvPicPr>
          <p:cNvPr id="1026" name="Picture 2">
            <a:extLst>
              <a:ext uri="{FF2B5EF4-FFF2-40B4-BE49-F238E27FC236}">
                <a16:creationId xmlns:a16="http://schemas.microsoft.com/office/drawing/2014/main" id="{916FC56C-7A4B-9EE4-9E3A-17AD148DC0E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8648" r="8648"/>
          <a:stretch/>
        </p:blipFill>
        <p:spPr bwMode="auto">
          <a:xfrm>
            <a:off x="7491651" y="526261"/>
            <a:ext cx="939448" cy="75727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XE CẨU 9 TẤN GIỎ NÂNG NGƯỜI PKE 250">
            <a:extLst>
              <a:ext uri="{FF2B5EF4-FFF2-40B4-BE49-F238E27FC236}">
                <a16:creationId xmlns:a16="http://schemas.microsoft.com/office/drawing/2014/main" id="{E6A85473-B49D-4C43-8771-B8B8B4D7B2EF}"/>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t="15150" b="16637"/>
          <a:stretch/>
        </p:blipFill>
        <p:spPr bwMode="auto">
          <a:xfrm>
            <a:off x="4815334" y="1615007"/>
            <a:ext cx="1213170" cy="620650"/>
          </a:xfrm>
          <a:prstGeom prst="rect">
            <a:avLst/>
          </a:prstGeom>
          <a:noFill/>
          <a:extLst>
            <a:ext uri="{909E8E84-426E-40DD-AFC4-6F175D3DCCD1}">
              <a14:hiddenFill xmlns:a14="http://schemas.microsoft.com/office/drawing/2010/main">
                <a:solidFill>
                  <a:srgbClr val="FFFFFF"/>
                </a:solidFill>
              </a14:hiddenFill>
            </a:ext>
          </a:extLst>
        </p:spPr>
      </p:pic>
      <p:sp>
        <p:nvSpPr>
          <p:cNvPr id="51" name="object 24">
            <a:extLst>
              <a:ext uri="{FF2B5EF4-FFF2-40B4-BE49-F238E27FC236}">
                <a16:creationId xmlns:a16="http://schemas.microsoft.com/office/drawing/2014/main" id="{A961CC1A-F466-4998-AFED-EAC05194C835}"/>
              </a:ext>
            </a:extLst>
          </p:cNvPr>
          <p:cNvSpPr txBox="1"/>
          <p:nvPr/>
        </p:nvSpPr>
        <p:spPr>
          <a:xfrm>
            <a:off x="5000802" y="2293539"/>
            <a:ext cx="761999"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err="1">
                <a:solidFill>
                  <a:srgbClr val="C00000"/>
                </a:solidFill>
                <a:latin typeface="Arial"/>
                <a:cs typeface="Arial"/>
              </a:rPr>
              <a:t>Cẩu</a:t>
            </a:r>
            <a:r>
              <a:rPr lang="en-US" sz="900" b="1">
                <a:solidFill>
                  <a:srgbClr val="C00000"/>
                </a:solidFill>
                <a:latin typeface="Arial"/>
                <a:cs typeface="Arial"/>
              </a:rPr>
              <a:t> Unic</a:t>
            </a:r>
            <a:endParaRPr sz="900">
              <a:latin typeface="Arial"/>
              <a:cs typeface="Arial"/>
            </a:endParaRPr>
          </a:p>
        </p:txBody>
      </p:sp>
      <p:pic>
        <p:nvPicPr>
          <p:cNvPr id="2052" name="Picture 4" descr="XE SỬA CHỮA ĐIỆN LỰC LKE 210">
            <a:extLst>
              <a:ext uri="{FF2B5EF4-FFF2-40B4-BE49-F238E27FC236}">
                <a16:creationId xmlns:a16="http://schemas.microsoft.com/office/drawing/2014/main" id="{7CDEF2AC-0542-429D-BCA4-9CDB7C905BBF}"/>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6244" t="2256"/>
          <a:stretch/>
        </p:blipFill>
        <p:spPr bwMode="auto">
          <a:xfrm>
            <a:off x="5699804" y="2624821"/>
            <a:ext cx="1105547" cy="76838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XE CHỮA CHÁY PKE 250">
            <a:extLst>
              <a:ext uri="{FF2B5EF4-FFF2-40B4-BE49-F238E27FC236}">
                <a16:creationId xmlns:a16="http://schemas.microsoft.com/office/drawing/2014/main" id="{E90CF4C3-31FC-4E39-9B13-6CFC2A819A81}"/>
              </a:ext>
            </a:extLst>
          </p:cNvPr>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9692" t="11312" r="13881" b="11631"/>
          <a:stretch/>
        </p:blipFill>
        <p:spPr bwMode="auto">
          <a:xfrm>
            <a:off x="2420071" y="1607486"/>
            <a:ext cx="914236" cy="620650"/>
          </a:xfrm>
          <a:prstGeom prst="rect">
            <a:avLst/>
          </a:prstGeom>
          <a:noFill/>
          <a:extLst>
            <a:ext uri="{909E8E84-426E-40DD-AFC4-6F175D3DCCD1}">
              <a14:hiddenFill xmlns:a14="http://schemas.microsoft.com/office/drawing/2010/main">
                <a:solidFill>
                  <a:srgbClr val="FFFFFF"/>
                </a:solidFill>
              </a14:hiddenFill>
            </a:ext>
          </a:extLst>
        </p:spPr>
      </p:pic>
      <p:pic>
        <p:nvPicPr>
          <p:cNvPr id="2" name="slide 27-xe tai trung">
            <a:hlinkClick r:id="" action="ppaction://media"/>
            <a:extLst>
              <a:ext uri="{FF2B5EF4-FFF2-40B4-BE49-F238E27FC236}">
                <a16:creationId xmlns:a16="http://schemas.microsoft.com/office/drawing/2014/main" id="{2E8EDED1-BB00-3120-F02A-51DC5BE244FB}"/>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8713824" y="26984"/>
            <a:ext cx="424175" cy="424175"/>
          </a:xfrm>
          <a:prstGeom prst="rect">
            <a:avLst/>
          </a:prstGeom>
        </p:spPr>
      </p:pic>
      <p:sp>
        <p:nvSpPr>
          <p:cNvPr id="31" name="object 24">
            <a:extLst>
              <a:ext uri="{FF2B5EF4-FFF2-40B4-BE49-F238E27FC236}">
                <a16:creationId xmlns:a16="http://schemas.microsoft.com/office/drawing/2014/main" id="{E5D37AC3-D935-369D-F7ED-88B1C9ABB1D0}"/>
              </a:ext>
            </a:extLst>
          </p:cNvPr>
          <p:cNvSpPr txBox="1"/>
          <p:nvPr/>
        </p:nvSpPr>
        <p:spPr>
          <a:xfrm>
            <a:off x="7356836" y="2278744"/>
            <a:ext cx="1105547"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Xe Ben 8,5 Tấn 7m</a:t>
            </a:r>
            <a:r>
              <a:rPr lang="en-US" sz="900" b="1" baseline="30000">
                <a:solidFill>
                  <a:srgbClr val="C00000"/>
                </a:solidFill>
                <a:latin typeface="Arial"/>
                <a:cs typeface="Arial"/>
              </a:rPr>
              <a:t>3</a:t>
            </a:r>
            <a:endParaRPr sz="900" baseline="30000">
              <a:latin typeface="Arial"/>
              <a:cs typeface="Arial"/>
            </a:endParaRPr>
          </a:p>
        </p:txBody>
      </p:sp>
      <p:pic>
        <p:nvPicPr>
          <p:cNvPr id="33" name="Picture 32">
            <a:extLst>
              <a:ext uri="{FF2B5EF4-FFF2-40B4-BE49-F238E27FC236}">
                <a16:creationId xmlns:a16="http://schemas.microsoft.com/office/drawing/2014/main" id="{84291EF2-08EB-1E6E-4030-C9D151317E1D}"/>
              </a:ext>
            </a:extLst>
          </p:cNvPr>
          <p:cNvPicPr>
            <a:picLocks noChangeAspect="1"/>
          </p:cNvPicPr>
          <p:nvPr/>
        </p:nvPicPr>
        <p:blipFill>
          <a:blip r:embed="rId20" cstate="print">
            <a:extLst>
              <a:ext uri="{28A0092B-C50C-407E-A947-70E740481C1C}">
                <a14:useLocalDpi xmlns:a14="http://schemas.microsoft.com/office/drawing/2010/main" val="0"/>
              </a:ext>
            </a:extLst>
          </a:blip>
          <a:srcRect l="4373" t="10334" b="14516"/>
          <a:stretch/>
        </p:blipFill>
        <p:spPr>
          <a:xfrm>
            <a:off x="6093559" y="1553340"/>
            <a:ext cx="1178276" cy="617160"/>
          </a:xfrm>
          <a:prstGeom prst="rect">
            <a:avLst/>
          </a:prstGeom>
        </p:spPr>
      </p:pic>
      <p:sp>
        <p:nvSpPr>
          <p:cNvPr id="34" name="object 24">
            <a:extLst>
              <a:ext uri="{FF2B5EF4-FFF2-40B4-BE49-F238E27FC236}">
                <a16:creationId xmlns:a16="http://schemas.microsoft.com/office/drawing/2014/main" id="{72E40B6E-DB6D-6A79-5962-4C5CEB22EAB0}"/>
              </a:ext>
            </a:extLst>
          </p:cNvPr>
          <p:cNvSpPr txBox="1"/>
          <p:nvPr/>
        </p:nvSpPr>
        <p:spPr>
          <a:xfrm>
            <a:off x="6161071" y="2278744"/>
            <a:ext cx="865633"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Cẩu Soosan </a:t>
            </a:r>
            <a:endParaRPr sz="900">
              <a:latin typeface="Arial"/>
              <a:cs typeface="Arial"/>
            </a:endParaRPr>
          </a:p>
        </p:txBody>
      </p:sp>
      <p:pic>
        <p:nvPicPr>
          <p:cNvPr id="18" name="Picture 17" descr="A white truck with a black background&#10;&#10;AI-generated content may be incorrect.">
            <a:extLst>
              <a:ext uri="{FF2B5EF4-FFF2-40B4-BE49-F238E27FC236}">
                <a16:creationId xmlns:a16="http://schemas.microsoft.com/office/drawing/2014/main" id="{A16D6D31-B4A8-9A1F-3823-6B8CC20EDC96}"/>
              </a:ext>
            </a:extLst>
          </p:cNvPr>
          <p:cNvPicPr>
            <a:picLocks noChangeAspect="1"/>
          </p:cNvPicPr>
          <p:nvPr/>
        </p:nvPicPr>
        <p:blipFill>
          <a:blip r:embed="rId21" cstate="print">
            <a:extLst>
              <a:ext uri="{28A0092B-C50C-407E-A947-70E740481C1C}">
                <a14:useLocalDpi xmlns:a14="http://schemas.microsoft.com/office/drawing/2010/main" val="0"/>
              </a:ext>
            </a:extLst>
          </a:blip>
          <a:srcRect l="6607" t="13249" r="2687" b="18710"/>
          <a:stretch/>
        </p:blipFill>
        <p:spPr>
          <a:xfrm>
            <a:off x="1215095" y="3837513"/>
            <a:ext cx="1191840" cy="596317"/>
          </a:xfrm>
          <a:prstGeom prst="rect">
            <a:avLst/>
          </a:prstGeom>
        </p:spPr>
      </p:pic>
      <p:sp>
        <p:nvSpPr>
          <p:cNvPr id="30" name="object 24">
            <a:extLst>
              <a:ext uri="{FF2B5EF4-FFF2-40B4-BE49-F238E27FC236}">
                <a16:creationId xmlns:a16="http://schemas.microsoft.com/office/drawing/2014/main" id="{7D87C380-DC5C-96FD-B0C5-F5C1331F6E7C}"/>
              </a:ext>
            </a:extLst>
          </p:cNvPr>
          <p:cNvSpPr txBox="1"/>
          <p:nvPr/>
        </p:nvSpPr>
        <p:spPr>
          <a:xfrm>
            <a:off x="4322295" y="4515765"/>
            <a:ext cx="930500"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Xe Thùng Kín</a:t>
            </a:r>
            <a:endParaRPr sz="900">
              <a:latin typeface="Arial"/>
              <a:cs typeface="Arial"/>
            </a:endParaRPr>
          </a:p>
        </p:txBody>
      </p:sp>
      <p:pic>
        <p:nvPicPr>
          <p:cNvPr id="35" name="Picture 34" descr="A white truck with black background&#10;&#10;AI-generated content may be incorrect.">
            <a:extLst>
              <a:ext uri="{FF2B5EF4-FFF2-40B4-BE49-F238E27FC236}">
                <a16:creationId xmlns:a16="http://schemas.microsoft.com/office/drawing/2014/main" id="{4AA63B59-3687-2C51-0505-D9B0DE7B1723}"/>
              </a:ext>
            </a:extLst>
          </p:cNvPr>
          <p:cNvPicPr>
            <a:picLocks noChangeAspect="1"/>
          </p:cNvPicPr>
          <p:nvPr/>
        </p:nvPicPr>
        <p:blipFill>
          <a:blip r:embed="rId22" cstate="print">
            <a:extLst>
              <a:ext uri="{28A0092B-C50C-407E-A947-70E740481C1C}">
                <a14:useLocalDpi xmlns:a14="http://schemas.microsoft.com/office/drawing/2010/main" val="0"/>
              </a:ext>
            </a:extLst>
          </a:blip>
          <a:srcRect l="8753" t="11164" r="4703" b="9151"/>
          <a:stretch/>
        </p:blipFill>
        <p:spPr>
          <a:xfrm>
            <a:off x="1321412" y="608111"/>
            <a:ext cx="1076259" cy="660663"/>
          </a:xfrm>
          <a:prstGeom prst="rect">
            <a:avLst/>
          </a:prstGeom>
        </p:spPr>
      </p:pic>
      <p:sp>
        <p:nvSpPr>
          <p:cNvPr id="37" name="object 24">
            <a:extLst>
              <a:ext uri="{FF2B5EF4-FFF2-40B4-BE49-F238E27FC236}">
                <a16:creationId xmlns:a16="http://schemas.microsoft.com/office/drawing/2014/main" id="{EF8FA7B7-6059-A783-1E10-86F88D214D30}"/>
              </a:ext>
            </a:extLst>
          </p:cNvPr>
          <p:cNvSpPr txBox="1"/>
          <p:nvPr/>
        </p:nvSpPr>
        <p:spPr>
          <a:xfrm>
            <a:off x="1297300" y="1342123"/>
            <a:ext cx="968015"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PKE 250</a:t>
            </a:r>
            <a:endParaRPr sz="900">
              <a:latin typeface="Arial"/>
              <a:cs typeface="Arial"/>
            </a:endParaRPr>
          </a:p>
        </p:txBody>
      </p:sp>
      <p:pic>
        <p:nvPicPr>
          <p:cNvPr id="10" name="Picture 2">
            <a:extLst>
              <a:ext uri="{FF2B5EF4-FFF2-40B4-BE49-F238E27FC236}">
                <a16:creationId xmlns:a16="http://schemas.microsoft.com/office/drawing/2014/main" id="{D0762963-2440-9F8C-3162-A822293191FF}"/>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l="1772" r="1772"/>
          <a:stretch/>
        </p:blipFill>
        <p:spPr bwMode="auto">
          <a:xfrm>
            <a:off x="7345855" y="1549923"/>
            <a:ext cx="1040669" cy="71927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a:extLst>
              <a:ext uri="{FF2B5EF4-FFF2-40B4-BE49-F238E27FC236}">
                <a16:creationId xmlns:a16="http://schemas.microsoft.com/office/drawing/2014/main" id="{7F83EA2C-4D5C-B998-4FC5-ACD177B858FC}"/>
              </a:ext>
            </a:extLst>
          </p:cNvPr>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7446" t="5763" r="7347" b="14806"/>
          <a:stretch>
            <a:fillRect/>
          </a:stretch>
        </p:blipFill>
        <p:spPr bwMode="auto">
          <a:xfrm>
            <a:off x="1297300" y="1553340"/>
            <a:ext cx="1002078" cy="700607"/>
          </a:xfrm>
          <a:prstGeom prst="rect">
            <a:avLst/>
          </a:prstGeom>
          <a:noFill/>
          <a:extLst>
            <a:ext uri="{909E8E84-426E-40DD-AFC4-6F175D3DCCD1}">
              <a14:hiddenFill xmlns:a14="http://schemas.microsoft.com/office/drawing/2010/main">
                <a:solidFill>
                  <a:srgbClr val="FFFFFF"/>
                </a:solidFill>
              </a14:hiddenFill>
            </a:ext>
          </a:extLst>
        </p:spPr>
      </p:pic>
      <p:sp>
        <p:nvSpPr>
          <p:cNvPr id="29" name="object 24">
            <a:extLst>
              <a:ext uri="{FF2B5EF4-FFF2-40B4-BE49-F238E27FC236}">
                <a16:creationId xmlns:a16="http://schemas.microsoft.com/office/drawing/2014/main" id="{05D3B96B-1A1B-6B17-F66B-D9118C4B8AF1}"/>
              </a:ext>
            </a:extLst>
          </p:cNvPr>
          <p:cNvSpPr txBox="1"/>
          <p:nvPr/>
        </p:nvSpPr>
        <p:spPr>
          <a:xfrm>
            <a:off x="5528494" y="4515765"/>
            <a:ext cx="1498210" cy="180178"/>
          </a:xfrm>
          <a:prstGeom prst="rect">
            <a:avLst/>
          </a:prstGeom>
          <a:ln w="9525">
            <a:solidFill>
              <a:srgbClr val="00829B"/>
            </a:solidFill>
          </a:ln>
        </p:spPr>
        <p:txBody>
          <a:bodyPr vert="horz" wrap="square" lIns="0" tIns="41275" rIns="0" bIns="0" rtlCol="0">
            <a:spAutoFit/>
          </a:bodyPr>
          <a:lstStyle/>
          <a:p>
            <a:pPr algn="ctr">
              <a:lnSpc>
                <a:spcPct val="100000"/>
              </a:lnSpc>
              <a:spcBef>
                <a:spcPts val="325"/>
              </a:spcBef>
            </a:pPr>
            <a:r>
              <a:rPr lang="en-US" sz="900" b="1">
                <a:solidFill>
                  <a:srgbClr val="C00000"/>
                </a:solidFill>
                <a:latin typeface="Arial"/>
                <a:cs typeface="Arial"/>
              </a:rPr>
              <a:t>Thùng Mui Bạt 7,6m - 5,5 T</a:t>
            </a:r>
            <a:endParaRPr sz="900">
              <a:latin typeface="Arial"/>
              <a:cs typeface="Arial"/>
            </a:endParaRPr>
          </a:p>
        </p:txBody>
      </p:sp>
      <p:pic>
        <p:nvPicPr>
          <p:cNvPr id="42" name="Picture 41">
            <a:extLst>
              <a:ext uri="{FF2B5EF4-FFF2-40B4-BE49-F238E27FC236}">
                <a16:creationId xmlns:a16="http://schemas.microsoft.com/office/drawing/2014/main" id="{5170C0A7-6464-FBAF-9809-DDAC64B393E1}"/>
              </a:ext>
            </a:extLst>
          </p:cNvPr>
          <p:cNvPicPr>
            <a:picLocks noChangeAspect="1"/>
          </p:cNvPicPr>
          <p:nvPr/>
        </p:nvPicPr>
        <p:blipFill>
          <a:blip r:embed="rId25">
            <a:extLst>
              <a:ext uri="{28A0092B-C50C-407E-A947-70E740481C1C}">
                <a14:useLocalDpi xmlns:a14="http://schemas.microsoft.com/office/drawing/2010/main" val="0"/>
              </a:ext>
            </a:extLst>
          </a:blip>
          <a:srcRect/>
          <a:stretch/>
        </p:blipFill>
        <p:spPr>
          <a:xfrm>
            <a:off x="5733266" y="3847524"/>
            <a:ext cx="924031" cy="616021"/>
          </a:xfrm>
          <a:prstGeom prst="rect">
            <a:avLst/>
          </a:prstGeom>
        </p:spPr>
      </p:pic>
      <p:pic>
        <p:nvPicPr>
          <p:cNvPr id="38" name="Picture 37">
            <a:extLst>
              <a:ext uri="{FF2B5EF4-FFF2-40B4-BE49-F238E27FC236}">
                <a16:creationId xmlns:a16="http://schemas.microsoft.com/office/drawing/2014/main" id="{56E83E97-1604-2C39-B6F9-01024BABAAF0}"/>
              </a:ext>
            </a:extLst>
          </p:cNvPr>
          <p:cNvPicPr>
            <a:picLocks noChangeAspect="1"/>
          </p:cNvPicPr>
          <p:nvPr/>
        </p:nvPicPr>
        <p:blipFill>
          <a:blip r:embed="rId26">
            <a:extLst>
              <a:ext uri="{28A0092B-C50C-407E-A947-70E740481C1C}">
                <a14:useLocalDpi xmlns:a14="http://schemas.microsoft.com/office/drawing/2010/main" val="0"/>
              </a:ext>
            </a:extLst>
          </a:blip>
          <a:srcRect/>
          <a:stretch/>
        </p:blipFill>
        <p:spPr>
          <a:xfrm>
            <a:off x="2819415" y="3808660"/>
            <a:ext cx="1060657" cy="70710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pic>
        <p:nvPicPr>
          <p:cNvPr id="3" name="object 3"/>
          <p:cNvPicPr/>
          <p:nvPr/>
        </p:nvPicPr>
        <p:blipFill>
          <a:blip r:embed="rId6" cstate="print">
            <a:extLst>
              <a:ext uri="{28A0092B-C50C-407E-A947-70E740481C1C}">
                <a14:useLocalDpi xmlns:a14="http://schemas.microsoft.com/office/drawing/2010/main" val="0"/>
              </a:ext>
            </a:extLst>
          </a:blip>
          <a:srcRect/>
          <a:stretch/>
        </p:blipFill>
        <p:spPr>
          <a:xfrm>
            <a:off x="39402" y="1126357"/>
            <a:ext cx="3495274" cy="2330183"/>
          </a:xfrm>
          <a:prstGeom prst="rect">
            <a:avLst/>
          </a:prstGeom>
        </p:spPr>
      </p:pic>
      <p:sp>
        <p:nvSpPr>
          <p:cNvPr id="5" name="object 5"/>
          <p:cNvSpPr txBox="1">
            <a:spLocks noGrp="1"/>
          </p:cNvSpPr>
          <p:nvPr>
            <p:ph type="title"/>
          </p:nvPr>
        </p:nvSpPr>
        <p:spPr>
          <a:xfrm>
            <a:off x="381000" y="156591"/>
            <a:ext cx="8050909" cy="382156"/>
          </a:xfrm>
          <a:prstGeom prst="rect">
            <a:avLst/>
          </a:prstGeom>
        </p:spPr>
        <p:txBody>
          <a:bodyPr vert="horz" wrap="square" lIns="0" tIns="12700" rIns="0" bIns="0" rtlCol="0">
            <a:spAutoFit/>
          </a:bodyPr>
          <a:lstStyle/>
          <a:p>
            <a:pPr marL="12700">
              <a:lnSpc>
                <a:spcPct val="100000"/>
              </a:lnSpc>
              <a:spcBef>
                <a:spcPts val="100"/>
              </a:spcBef>
              <a:tabLst>
                <a:tab pos="4363085" algn="l"/>
              </a:tabLst>
            </a:pPr>
            <a:r>
              <a:rPr lang="en-US" sz="2400" b="1" spc="-5">
                <a:latin typeface="Arial"/>
                <a:cs typeface="Arial"/>
              </a:rPr>
              <a:t>CHUỖI SẢN PHẨM UD TRUCKS</a:t>
            </a:r>
            <a:r>
              <a:rPr lang="en-US" b="1" spc="-15">
                <a:latin typeface="Arial"/>
                <a:cs typeface="Arial"/>
              </a:rPr>
              <a:t> </a:t>
            </a:r>
            <a:r>
              <a:rPr b="1">
                <a:solidFill>
                  <a:srgbClr val="C00000"/>
                </a:solidFill>
                <a:latin typeface="Arial"/>
                <a:cs typeface="Arial"/>
              </a:rPr>
              <a:t>|</a:t>
            </a:r>
            <a:r>
              <a:rPr lang="en-US" b="1">
                <a:solidFill>
                  <a:srgbClr val="C00000"/>
                </a:solidFill>
                <a:latin typeface="Arial"/>
                <a:cs typeface="Arial"/>
              </a:rPr>
              <a:t> </a:t>
            </a:r>
            <a:r>
              <a:rPr lang="en-US" b="1" err="1">
                <a:solidFill>
                  <a:srgbClr val="C00000"/>
                </a:solidFill>
                <a:latin typeface="Arial"/>
                <a:cs typeface="Arial"/>
              </a:rPr>
              <a:t>Xe</a:t>
            </a:r>
            <a:r>
              <a:rPr lang="en-US" b="1">
                <a:solidFill>
                  <a:srgbClr val="C00000"/>
                </a:solidFill>
                <a:latin typeface="Arial"/>
                <a:cs typeface="Arial"/>
              </a:rPr>
              <a:t> Ben </a:t>
            </a:r>
            <a:r>
              <a:rPr lang="en-US" b="1" err="1">
                <a:solidFill>
                  <a:srgbClr val="C00000"/>
                </a:solidFill>
                <a:latin typeface="Arial"/>
                <a:cs typeface="Arial"/>
              </a:rPr>
              <a:t>Nhập</a:t>
            </a:r>
            <a:r>
              <a:rPr lang="en-US" b="1">
                <a:solidFill>
                  <a:srgbClr val="C00000"/>
                </a:solidFill>
                <a:latin typeface="Arial"/>
                <a:cs typeface="Arial"/>
              </a:rPr>
              <a:t> Khẩu</a:t>
            </a:r>
            <a:endParaRPr b="1" spc="-10">
              <a:latin typeface="Arial"/>
              <a:cs typeface="Arial"/>
            </a:endParaRPr>
          </a:p>
        </p:txBody>
      </p:sp>
      <p:sp>
        <p:nvSpPr>
          <p:cNvPr id="9" name="object 9"/>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28</a:t>
            </a:fld>
            <a:endParaRPr/>
          </a:p>
        </p:txBody>
      </p:sp>
      <p:sp>
        <p:nvSpPr>
          <p:cNvPr id="6" name="object 6"/>
          <p:cNvSpPr txBox="1"/>
          <p:nvPr/>
        </p:nvSpPr>
        <p:spPr>
          <a:xfrm>
            <a:off x="720239" y="3508247"/>
            <a:ext cx="2133600" cy="225703"/>
          </a:xfrm>
          <a:prstGeom prst="rect">
            <a:avLst/>
          </a:prstGeom>
          <a:ln w="9525">
            <a:solidFill>
              <a:srgbClr val="00829B"/>
            </a:solidFill>
          </a:ln>
        </p:spPr>
        <p:txBody>
          <a:bodyPr vert="horz" wrap="square" lIns="0" tIns="40640" rIns="0" bIns="0" rtlCol="0">
            <a:spAutoFit/>
          </a:bodyPr>
          <a:lstStyle/>
          <a:p>
            <a:pPr marL="91440" algn="ctr">
              <a:lnSpc>
                <a:spcPct val="100000"/>
              </a:lnSpc>
              <a:spcBef>
                <a:spcPts val="320"/>
              </a:spcBef>
            </a:pPr>
            <a:r>
              <a:rPr sz="1200" b="1">
                <a:solidFill>
                  <a:srgbClr val="C00000"/>
                </a:solidFill>
                <a:latin typeface="Arial"/>
                <a:cs typeface="Arial"/>
              </a:rPr>
              <a:t>XE</a:t>
            </a:r>
            <a:r>
              <a:rPr sz="1200" b="1" spc="-40">
                <a:solidFill>
                  <a:srgbClr val="C00000"/>
                </a:solidFill>
                <a:latin typeface="Arial"/>
                <a:cs typeface="Arial"/>
              </a:rPr>
              <a:t> </a:t>
            </a:r>
            <a:r>
              <a:rPr sz="1200" b="1" spc="-5">
                <a:solidFill>
                  <a:srgbClr val="C00000"/>
                </a:solidFill>
                <a:latin typeface="Arial"/>
                <a:cs typeface="Arial"/>
              </a:rPr>
              <a:t>BEN</a:t>
            </a:r>
            <a:r>
              <a:rPr lang="en-US" sz="1200" b="1" spc="-5">
                <a:solidFill>
                  <a:srgbClr val="C00000"/>
                </a:solidFill>
                <a:latin typeface="Arial"/>
                <a:cs typeface="Arial"/>
              </a:rPr>
              <a:t> </a:t>
            </a:r>
            <a:r>
              <a:rPr sz="1200" b="1">
                <a:solidFill>
                  <a:srgbClr val="C00000"/>
                </a:solidFill>
                <a:latin typeface="Arial"/>
                <a:cs typeface="Arial"/>
              </a:rPr>
              <a:t>8x</a:t>
            </a:r>
            <a:r>
              <a:rPr lang="en-US" sz="1200" b="1">
                <a:solidFill>
                  <a:srgbClr val="C00000"/>
                </a:solidFill>
                <a:latin typeface="Arial"/>
                <a:cs typeface="Arial"/>
              </a:rPr>
              <a:t>4 CGE -</a:t>
            </a:r>
            <a:r>
              <a:rPr lang="en-US" sz="1200">
                <a:latin typeface="Arial"/>
                <a:cs typeface="Arial"/>
              </a:rPr>
              <a:t> </a:t>
            </a:r>
            <a:r>
              <a:rPr sz="1200" b="1">
                <a:solidFill>
                  <a:srgbClr val="C00000"/>
                </a:solidFill>
                <a:latin typeface="Arial"/>
                <a:cs typeface="Arial"/>
              </a:rPr>
              <a:t>1</a:t>
            </a:r>
            <a:r>
              <a:rPr lang="en-US" sz="1200" b="1">
                <a:solidFill>
                  <a:srgbClr val="C00000"/>
                </a:solidFill>
                <a:latin typeface="Arial"/>
                <a:cs typeface="Arial"/>
              </a:rPr>
              <a:t>4m</a:t>
            </a:r>
            <a:r>
              <a:rPr lang="en-US" sz="1200" b="1" baseline="30000">
                <a:solidFill>
                  <a:srgbClr val="C00000"/>
                </a:solidFill>
                <a:latin typeface="Arial"/>
                <a:cs typeface="Arial"/>
              </a:rPr>
              <a:t>3</a:t>
            </a:r>
            <a:endParaRPr sz="1200" baseline="30000">
              <a:latin typeface="Arial"/>
              <a:cs typeface="Arial"/>
            </a:endParaRPr>
          </a:p>
        </p:txBody>
      </p:sp>
      <p:sp>
        <p:nvSpPr>
          <p:cNvPr id="7" name="object 7"/>
          <p:cNvSpPr txBox="1"/>
          <p:nvPr/>
        </p:nvSpPr>
        <p:spPr>
          <a:xfrm>
            <a:off x="3949498" y="3508247"/>
            <a:ext cx="1848484" cy="225703"/>
          </a:xfrm>
          <a:prstGeom prst="rect">
            <a:avLst/>
          </a:prstGeom>
          <a:ln w="9525">
            <a:solidFill>
              <a:srgbClr val="00829B"/>
            </a:solidFill>
          </a:ln>
        </p:spPr>
        <p:txBody>
          <a:bodyPr vert="horz" wrap="square" lIns="0" tIns="40640" rIns="0" bIns="0" rtlCol="0">
            <a:spAutoFit/>
          </a:bodyPr>
          <a:lstStyle/>
          <a:p>
            <a:pPr algn="ctr">
              <a:lnSpc>
                <a:spcPct val="100000"/>
              </a:lnSpc>
              <a:spcBef>
                <a:spcPts val="320"/>
              </a:spcBef>
            </a:pPr>
            <a:r>
              <a:rPr sz="1200" b="1">
                <a:solidFill>
                  <a:srgbClr val="C00000"/>
                </a:solidFill>
                <a:latin typeface="Arial"/>
                <a:cs typeface="Arial"/>
              </a:rPr>
              <a:t>XE</a:t>
            </a:r>
            <a:r>
              <a:rPr sz="1200" b="1" spc="-40">
                <a:solidFill>
                  <a:srgbClr val="C00000"/>
                </a:solidFill>
                <a:latin typeface="Arial"/>
                <a:cs typeface="Arial"/>
              </a:rPr>
              <a:t> </a:t>
            </a:r>
            <a:r>
              <a:rPr sz="1200" b="1" spc="-5">
                <a:solidFill>
                  <a:srgbClr val="C00000"/>
                </a:solidFill>
                <a:latin typeface="Arial"/>
                <a:cs typeface="Arial"/>
              </a:rPr>
              <a:t>BEN</a:t>
            </a:r>
            <a:r>
              <a:rPr lang="en-US" sz="1200" b="1" spc="-5">
                <a:solidFill>
                  <a:srgbClr val="C00000"/>
                </a:solidFill>
                <a:latin typeface="Arial"/>
                <a:cs typeface="Arial"/>
              </a:rPr>
              <a:t> 6x4 CWE</a:t>
            </a:r>
            <a:r>
              <a:rPr lang="en-US" sz="1200" b="1">
                <a:solidFill>
                  <a:srgbClr val="C00000"/>
                </a:solidFill>
                <a:latin typeface="Arial"/>
                <a:cs typeface="Arial"/>
              </a:rPr>
              <a:t> - </a:t>
            </a:r>
            <a:r>
              <a:rPr sz="1200" b="1">
                <a:solidFill>
                  <a:srgbClr val="C00000"/>
                </a:solidFill>
                <a:latin typeface="Arial"/>
                <a:cs typeface="Arial"/>
              </a:rPr>
              <a:t>10</a:t>
            </a:r>
            <a:r>
              <a:rPr lang="en-US" sz="1200" b="1">
                <a:solidFill>
                  <a:srgbClr val="C00000"/>
                </a:solidFill>
                <a:latin typeface="Arial"/>
                <a:cs typeface="Arial"/>
              </a:rPr>
              <a:t>m</a:t>
            </a:r>
            <a:r>
              <a:rPr lang="en-US" sz="1200" b="1" baseline="30000">
                <a:solidFill>
                  <a:srgbClr val="C00000"/>
                </a:solidFill>
                <a:latin typeface="Arial"/>
                <a:cs typeface="Arial"/>
              </a:rPr>
              <a:t>3</a:t>
            </a:r>
            <a:endParaRPr sz="1200">
              <a:latin typeface="Arial"/>
              <a:cs typeface="Arial"/>
            </a:endParaRPr>
          </a:p>
        </p:txBody>
      </p:sp>
      <p:pic>
        <p:nvPicPr>
          <p:cNvPr id="10" name="Picture 9">
            <a:extLst>
              <a:ext uri="{FF2B5EF4-FFF2-40B4-BE49-F238E27FC236}">
                <a16:creationId xmlns:a16="http://schemas.microsoft.com/office/drawing/2014/main" id="{D9CBDAD0-7AF5-4727-ACB7-8C90572E0D6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340418" y="1721948"/>
            <a:ext cx="2284095" cy="1522730"/>
          </a:xfrm>
          <a:prstGeom prst="rect">
            <a:avLst/>
          </a:prstGeom>
        </p:spPr>
      </p:pic>
      <p:sp>
        <p:nvSpPr>
          <p:cNvPr id="11" name="object 7">
            <a:extLst>
              <a:ext uri="{FF2B5EF4-FFF2-40B4-BE49-F238E27FC236}">
                <a16:creationId xmlns:a16="http://schemas.microsoft.com/office/drawing/2014/main" id="{A1776334-E5DB-495C-925E-5959C35A9FE2}"/>
              </a:ext>
            </a:extLst>
          </p:cNvPr>
          <p:cNvSpPr txBox="1"/>
          <p:nvPr/>
        </p:nvSpPr>
        <p:spPr>
          <a:xfrm>
            <a:off x="6685916" y="3508247"/>
            <a:ext cx="1848484" cy="225703"/>
          </a:xfrm>
          <a:prstGeom prst="rect">
            <a:avLst/>
          </a:prstGeom>
          <a:ln w="9525">
            <a:solidFill>
              <a:srgbClr val="00829B"/>
            </a:solidFill>
          </a:ln>
        </p:spPr>
        <p:txBody>
          <a:bodyPr vert="horz" wrap="square" lIns="0" tIns="40640" rIns="0" bIns="0" rtlCol="0">
            <a:spAutoFit/>
          </a:bodyPr>
          <a:lstStyle/>
          <a:p>
            <a:pPr algn="ctr">
              <a:lnSpc>
                <a:spcPct val="100000"/>
              </a:lnSpc>
              <a:spcBef>
                <a:spcPts val="320"/>
              </a:spcBef>
            </a:pPr>
            <a:r>
              <a:rPr sz="1200" b="1">
                <a:solidFill>
                  <a:srgbClr val="C00000"/>
                </a:solidFill>
                <a:latin typeface="Arial"/>
                <a:cs typeface="Arial"/>
              </a:rPr>
              <a:t>XE</a:t>
            </a:r>
            <a:r>
              <a:rPr sz="1200" b="1" spc="-40">
                <a:solidFill>
                  <a:srgbClr val="C00000"/>
                </a:solidFill>
                <a:latin typeface="Arial"/>
                <a:cs typeface="Arial"/>
              </a:rPr>
              <a:t> </a:t>
            </a:r>
            <a:r>
              <a:rPr sz="1200" b="1" spc="-5">
                <a:solidFill>
                  <a:srgbClr val="C00000"/>
                </a:solidFill>
                <a:latin typeface="Arial"/>
                <a:cs typeface="Arial"/>
              </a:rPr>
              <a:t>BEN</a:t>
            </a:r>
            <a:r>
              <a:rPr sz="1200" b="1" spc="-30">
                <a:solidFill>
                  <a:srgbClr val="C00000"/>
                </a:solidFill>
                <a:latin typeface="Arial"/>
                <a:cs typeface="Arial"/>
              </a:rPr>
              <a:t> </a:t>
            </a:r>
            <a:r>
              <a:rPr lang="en-US" sz="1200" b="1" spc="-30">
                <a:solidFill>
                  <a:srgbClr val="C00000"/>
                </a:solidFill>
                <a:latin typeface="Arial"/>
                <a:cs typeface="Arial"/>
              </a:rPr>
              <a:t>4x2 MKE</a:t>
            </a:r>
            <a:r>
              <a:rPr lang="en-US" sz="1200" b="1">
                <a:solidFill>
                  <a:srgbClr val="C00000"/>
                </a:solidFill>
                <a:latin typeface="Arial"/>
                <a:cs typeface="Arial"/>
              </a:rPr>
              <a:t> - 6m</a:t>
            </a:r>
            <a:r>
              <a:rPr lang="en-US" sz="1200" b="1" baseline="30000">
                <a:solidFill>
                  <a:srgbClr val="C00000"/>
                </a:solidFill>
                <a:latin typeface="Arial"/>
                <a:cs typeface="Arial"/>
              </a:rPr>
              <a:t>3</a:t>
            </a:r>
            <a:endParaRPr sz="1200">
              <a:latin typeface="Arial"/>
              <a:cs typeface="Arial"/>
            </a:endParaRPr>
          </a:p>
        </p:txBody>
      </p:sp>
      <p:pic>
        <p:nvPicPr>
          <p:cNvPr id="8" name="slide 28-xe ben nhap khau">
            <a:hlinkClick r:id="" action="ppaction://media"/>
            <a:extLst>
              <a:ext uri="{FF2B5EF4-FFF2-40B4-BE49-F238E27FC236}">
                <a16:creationId xmlns:a16="http://schemas.microsoft.com/office/drawing/2014/main" id="{13DC4F7E-DCD2-ED5B-CC4F-6C2E3416705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24513" y="156591"/>
            <a:ext cx="357759" cy="357759"/>
          </a:xfrm>
          <a:prstGeom prst="rect">
            <a:avLst/>
          </a:prstGeom>
        </p:spPr>
      </p:pic>
      <p:pic>
        <p:nvPicPr>
          <p:cNvPr id="1026" name="Picture 2">
            <a:extLst>
              <a:ext uri="{FF2B5EF4-FFF2-40B4-BE49-F238E27FC236}">
                <a16:creationId xmlns:a16="http://schemas.microsoft.com/office/drawing/2014/main" id="{CB33DC9E-4BB6-9318-28C0-4AEF815C5C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3438813" y="1753698"/>
            <a:ext cx="2869855" cy="14349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250" advClick="0" advTm="2000">
        <p:fade/>
      </p:transition>
    </mc:Choice>
    <mc:Fallback xmlns="">
      <p:transition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5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sp>
        <p:nvSpPr>
          <p:cNvPr id="3" name="object 3"/>
          <p:cNvSpPr txBox="1">
            <a:spLocks noGrp="1"/>
          </p:cNvSpPr>
          <p:nvPr>
            <p:ph type="title"/>
          </p:nvPr>
        </p:nvSpPr>
        <p:spPr>
          <a:xfrm>
            <a:off x="1226267" y="142243"/>
            <a:ext cx="7088124" cy="352019"/>
          </a:xfrm>
          <a:prstGeom prst="rect">
            <a:avLst/>
          </a:prstGeom>
        </p:spPr>
        <p:txBody>
          <a:bodyPr vert="horz" wrap="square" lIns="0" tIns="13335" rIns="0" bIns="0" rtlCol="0">
            <a:spAutoFit/>
          </a:bodyPr>
          <a:lstStyle/>
          <a:p>
            <a:pPr marL="12700">
              <a:lnSpc>
                <a:spcPct val="100000"/>
              </a:lnSpc>
              <a:spcBef>
                <a:spcPts val="105"/>
              </a:spcBef>
            </a:pPr>
            <a:r>
              <a:rPr lang="en-US" sz="2200" b="1">
                <a:solidFill>
                  <a:srgbClr val="404040"/>
                </a:solidFill>
                <a:latin typeface="Arial"/>
                <a:cs typeface="Arial"/>
              </a:rPr>
              <a:t>NHỮNG ƯU ĐIỂM CỦA SẢN PHẨM UD TRUCKS</a:t>
            </a:r>
            <a:endParaRPr sz="2200" b="1">
              <a:latin typeface="Arial"/>
              <a:cs typeface="Arial"/>
            </a:endParaRPr>
          </a:p>
        </p:txBody>
      </p:sp>
      <p:grpSp>
        <p:nvGrpSpPr>
          <p:cNvPr id="4" name="object 4"/>
          <p:cNvGrpSpPr/>
          <p:nvPr/>
        </p:nvGrpSpPr>
        <p:grpSpPr>
          <a:xfrm>
            <a:off x="760477" y="725618"/>
            <a:ext cx="7912734" cy="3621404"/>
            <a:chOff x="760477" y="725618"/>
            <a:chExt cx="7912734" cy="3621404"/>
          </a:xfrm>
        </p:grpSpPr>
        <p:sp>
          <p:nvSpPr>
            <p:cNvPr id="5" name="object 5"/>
            <p:cNvSpPr/>
            <p:nvPr/>
          </p:nvSpPr>
          <p:spPr>
            <a:xfrm>
              <a:off x="760476" y="896111"/>
              <a:ext cx="942340" cy="3450590"/>
            </a:xfrm>
            <a:custGeom>
              <a:avLst/>
              <a:gdLst/>
              <a:ahLst/>
              <a:cxnLst/>
              <a:rect l="l" t="t" r="r" b="b"/>
              <a:pathLst>
                <a:path w="942339" h="3450590">
                  <a:moveTo>
                    <a:pt x="914400" y="3266287"/>
                  </a:moveTo>
                  <a:lnTo>
                    <a:pt x="705650" y="3065399"/>
                  </a:lnTo>
                  <a:lnTo>
                    <a:pt x="705650" y="3207347"/>
                  </a:lnTo>
                  <a:lnTo>
                    <a:pt x="258737" y="3197720"/>
                  </a:lnTo>
                  <a:lnTo>
                    <a:pt x="214579" y="3195091"/>
                  </a:lnTo>
                  <a:lnTo>
                    <a:pt x="151752" y="3161169"/>
                  </a:lnTo>
                  <a:lnTo>
                    <a:pt x="133845" y="3115576"/>
                  </a:lnTo>
                  <a:lnTo>
                    <a:pt x="125450" y="3041332"/>
                  </a:lnTo>
                  <a:lnTo>
                    <a:pt x="115646" y="2194458"/>
                  </a:lnTo>
                  <a:lnTo>
                    <a:pt x="102552" y="2137968"/>
                  </a:lnTo>
                  <a:lnTo>
                    <a:pt x="85432" y="2098738"/>
                  </a:lnTo>
                  <a:lnTo>
                    <a:pt x="66014" y="2077224"/>
                  </a:lnTo>
                  <a:lnTo>
                    <a:pt x="46024" y="2073897"/>
                  </a:lnTo>
                  <a:lnTo>
                    <a:pt x="27203" y="2089213"/>
                  </a:lnTo>
                  <a:lnTo>
                    <a:pt x="11290" y="2123630"/>
                  </a:lnTo>
                  <a:lnTo>
                    <a:pt x="0" y="2177618"/>
                  </a:lnTo>
                  <a:lnTo>
                    <a:pt x="0" y="3091865"/>
                  </a:lnTo>
                  <a:lnTo>
                    <a:pt x="2755" y="3145193"/>
                  </a:lnTo>
                  <a:lnTo>
                    <a:pt x="10071" y="3191446"/>
                  </a:lnTo>
                  <a:lnTo>
                    <a:pt x="22428" y="3230867"/>
                  </a:lnTo>
                  <a:lnTo>
                    <a:pt x="64160" y="3290176"/>
                  </a:lnTo>
                  <a:lnTo>
                    <a:pt x="131838" y="3325012"/>
                  </a:lnTo>
                  <a:lnTo>
                    <a:pt x="176618" y="3333839"/>
                  </a:lnTo>
                  <a:lnTo>
                    <a:pt x="229336" y="3337268"/>
                  </a:lnTo>
                  <a:lnTo>
                    <a:pt x="331495" y="3337306"/>
                  </a:lnTo>
                  <a:lnTo>
                    <a:pt x="414566" y="3337572"/>
                  </a:lnTo>
                  <a:lnTo>
                    <a:pt x="699770" y="3339668"/>
                  </a:lnTo>
                  <a:lnTo>
                    <a:pt x="697801" y="3450348"/>
                  </a:lnTo>
                  <a:lnTo>
                    <a:pt x="914400" y="3266287"/>
                  </a:lnTo>
                  <a:close/>
                </a:path>
                <a:path w="942339" h="3450590">
                  <a:moveTo>
                    <a:pt x="941832" y="237312"/>
                  </a:moveTo>
                  <a:lnTo>
                    <a:pt x="718731" y="0"/>
                  </a:lnTo>
                  <a:lnTo>
                    <a:pt x="720750" y="142697"/>
                  </a:lnTo>
                  <a:lnTo>
                    <a:pt x="426999" y="145427"/>
                  </a:lnTo>
                  <a:lnTo>
                    <a:pt x="341439" y="145757"/>
                  </a:lnTo>
                  <a:lnTo>
                    <a:pt x="236207" y="145808"/>
                  </a:lnTo>
                  <a:lnTo>
                    <a:pt x="186969" y="149479"/>
                  </a:lnTo>
                  <a:lnTo>
                    <a:pt x="144386" y="158762"/>
                  </a:lnTo>
                  <a:lnTo>
                    <a:pt x="108102" y="173901"/>
                  </a:lnTo>
                  <a:lnTo>
                    <a:pt x="52997" y="222592"/>
                  </a:lnTo>
                  <a:lnTo>
                    <a:pt x="33426" y="256590"/>
                  </a:lnTo>
                  <a:lnTo>
                    <a:pt x="18707" y="297345"/>
                  </a:lnTo>
                  <a:lnTo>
                    <a:pt x="8470" y="345046"/>
                  </a:lnTo>
                  <a:lnTo>
                    <a:pt x="2362" y="399935"/>
                  </a:lnTo>
                  <a:lnTo>
                    <a:pt x="0" y="462229"/>
                  </a:lnTo>
                  <a:lnTo>
                    <a:pt x="0" y="1641043"/>
                  </a:lnTo>
                  <a:lnTo>
                    <a:pt x="8572" y="1697393"/>
                  </a:lnTo>
                  <a:lnTo>
                    <a:pt x="20256" y="1738388"/>
                  </a:lnTo>
                  <a:lnTo>
                    <a:pt x="34239" y="1764322"/>
                  </a:lnTo>
                  <a:lnTo>
                    <a:pt x="49669" y="1775485"/>
                  </a:lnTo>
                  <a:lnTo>
                    <a:pt x="65697" y="1772132"/>
                  </a:lnTo>
                  <a:lnTo>
                    <a:pt x="96227" y="1723047"/>
                  </a:lnTo>
                  <a:lnTo>
                    <a:pt x="109042" y="1677885"/>
                  </a:lnTo>
                  <a:lnTo>
                    <a:pt x="119113" y="1619326"/>
                  </a:lnTo>
                  <a:lnTo>
                    <a:pt x="129209" y="527367"/>
                  </a:lnTo>
                  <a:lnTo>
                    <a:pt x="135737" y="444792"/>
                  </a:lnTo>
                  <a:lnTo>
                    <a:pt x="149098" y="388924"/>
                  </a:lnTo>
                  <a:lnTo>
                    <a:pt x="169075" y="354418"/>
                  </a:lnTo>
                  <a:lnTo>
                    <a:pt x="228003" y="328168"/>
                  </a:lnTo>
                  <a:lnTo>
                    <a:pt x="266496" y="325729"/>
                  </a:lnTo>
                  <a:lnTo>
                    <a:pt x="726808" y="313321"/>
                  </a:lnTo>
                  <a:lnTo>
                    <a:pt x="726808" y="496341"/>
                  </a:lnTo>
                  <a:lnTo>
                    <a:pt x="941832" y="237312"/>
                  </a:lnTo>
                  <a:close/>
                </a:path>
              </a:pathLst>
            </a:custGeom>
            <a:solidFill>
              <a:srgbClr val="A6A6A6"/>
            </a:solidFill>
          </p:spPr>
          <p:txBody>
            <a:bodyPr wrap="square" lIns="0" tIns="0" rIns="0" bIns="0" rtlCol="0"/>
            <a:lstStyle/>
            <a:p>
              <a:endParaRPr/>
            </a:p>
          </p:txBody>
        </p:sp>
        <p:sp>
          <p:nvSpPr>
            <p:cNvPr id="6" name="object 6"/>
            <p:cNvSpPr/>
            <p:nvPr/>
          </p:nvSpPr>
          <p:spPr>
            <a:xfrm>
              <a:off x="3537966" y="739905"/>
              <a:ext cx="5120640" cy="658495"/>
            </a:xfrm>
            <a:custGeom>
              <a:avLst/>
              <a:gdLst/>
              <a:ahLst/>
              <a:cxnLst/>
              <a:rect l="l" t="t" r="r" b="b"/>
              <a:pathLst>
                <a:path w="5120640" h="658494">
                  <a:moveTo>
                    <a:pt x="5044897" y="0"/>
                  </a:moveTo>
                  <a:lnTo>
                    <a:pt x="75742" y="0"/>
                  </a:lnTo>
                  <a:lnTo>
                    <a:pt x="46259" y="5951"/>
                  </a:lnTo>
                  <a:lnTo>
                    <a:pt x="22183" y="22183"/>
                  </a:lnTo>
                  <a:lnTo>
                    <a:pt x="5951" y="46259"/>
                  </a:lnTo>
                  <a:lnTo>
                    <a:pt x="0" y="75742"/>
                  </a:lnTo>
                  <a:lnTo>
                    <a:pt x="0" y="582612"/>
                  </a:lnTo>
                  <a:lnTo>
                    <a:pt x="5951" y="612097"/>
                  </a:lnTo>
                  <a:lnTo>
                    <a:pt x="22183" y="636177"/>
                  </a:lnTo>
                  <a:lnTo>
                    <a:pt x="46259" y="652414"/>
                  </a:lnTo>
                  <a:lnTo>
                    <a:pt x="75742" y="658368"/>
                  </a:lnTo>
                  <a:lnTo>
                    <a:pt x="5044897" y="658368"/>
                  </a:lnTo>
                  <a:lnTo>
                    <a:pt x="5074380" y="652414"/>
                  </a:lnTo>
                  <a:lnTo>
                    <a:pt x="5098456" y="636177"/>
                  </a:lnTo>
                  <a:lnTo>
                    <a:pt x="5114688" y="612097"/>
                  </a:lnTo>
                  <a:lnTo>
                    <a:pt x="5120640" y="582612"/>
                  </a:lnTo>
                  <a:lnTo>
                    <a:pt x="5120640" y="75742"/>
                  </a:lnTo>
                  <a:lnTo>
                    <a:pt x="5114688" y="46259"/>
                  </a:lnTo>
                  <a:lnTo>
                    <a:pt x="5098456" y="22183"/>
                  </a:lnTo>
                  <a:lnTo>
                    <a:pt x="5074380" y="5951"/>
                  </a:lnTo>
                  <a:lnTo>
                    <a:pt x="5044897" y="0"/>
                  </a:lnTo>
                  <a:close/>
                </a:path>
              </a:pathLst>
            </a:custGeom>
            <a:solidFill>
              <a:srgbClr val="BBD5F6"/>
            </a:solidFill>
          </p:spPr>
          <p:txBody>
            <a:bodyPr wrap="square" lIns="0" tIns="0" rIns="0" bIns="0" rtlCol="0"/>
            <a:lstStyle/>
            <a:p>
              <a:endParaRPr/>
            </a:p>
          </p:txBody>
        </p:sp>
        <p:sp>
          <p:nvSpPr>
            <p:cNvPr id="7" name="object 7"/>
            <p:cNvSpPr/>
            <p:nvPr/>
          </p:nvSpPr>
          <p:spPr>
            <a:xfrm>
              <a:off x="3537966" y="739905"/>
              <a:ext cx="5120640" cy="658495"/>
            </a:xfrm>
            <a:custGeom>
              <a:avLst/>
              <a:gdLst/>
              <a:ahLst/>
              <a:cxnLst/>
              <a:rect l="l" t="t" r="r" b="b"/>
              <a:pathLst>
                <a:path w="5120640" h="658494">
                  <a:moveTo>
                    <a:pt x="0" y="75742"/>
                  </a:moveTo>
                  <a:lnTo>
                    <a:pt x="5951" y="46259"/>
                  </a:lnTo>
                  <a:lnTo>
                    <a:pt x="22183" y="22183"/>
                  </a:lnTo>
                  <a:lnTo>
                    <a:pt x="46259" y="5951"/>
                  </a:lnTo>
                  <a:lnTo>
                    <a:pt x="75742" y="0"/>
                  </a:lnTo>
                  <a:lnTo>
                    <a:pt x="5044897" y="0"/>
                  </a:lnTo>
                  <a:lnTo>
                    <a:pt x="5074380" y="5951"/>
                  </a:lnTo>
                  <a:lnTo>
                    <a:pt x="5098456" y="22183"/>
                  </a:lnTo>
                  <a:lnTo>
                    <a:pt x="5114688" y="46259"/>
                  </a:lnTo>
                  <a:lnTo>
                    <a:pt x="5120640" y="75742"/>
                  </a:lnTo>
                  <a:lnTo>
                    <a:pt x="5120640" y="582612"/>
                  </a:lnTo>
                  <a:lnTo>
                    <a:pt x="5114688" y="612097"/>
                  </a:lnTo>
                  <a:lnTo>
                    <a:pt x="5098456" y="636177"/>
                  </a:lnTo>
                  <a:lnTo>
                    <a:pt x="5074380" y="652414"/>
                  </a:lnTo>
                  <a:lnTo>
                    <a:pt x="5044897" y="658368"/>
                  </a:lnTo>
                  <a:lnTo>
                    <a:pt x="75742" y="658368"/>
                  </a:lnTo>
                  <a:lnTo>
                    <a:pt x="46259" y="652414"/>
                  </a:lnTo>
                  <a:lnTo>
                    <a:pt x="22183" y="636177"/>
                  </a:lnTo>
                  <a:lnTo>
                    <a:pt x="5951" y="612097"/>
                  </a:lnTo>
                  <a:lnTo>
                    <a:pt x="0" y="582612"/>
                  </a:lnTo>
                  <a:lnTo>
                    <a:pt x="0" y="75742"/>
                  </a:lnTo>
                  <a:close/>
                </a:path>
              </a:pathLst>
            </a:custGeom>
            <a:ln w="28574">
              <a:solidFill>
                <a:srgbClr val="7E7E7E"/>
              </a:solidFill>
            </a:ln>
          </p:spPr>
          <p:txBody>
            <a:bodyPr wrap="square" lIns="0" tIns="0" rIns="0" bIns="0" rtlCol="0"/>
            <a:lstStyle/>
            <a:p>
              <a:endParaRPr/>
            </a:p>
          </p:txBody>
        </p:sp>
      </p:grpSp>
      <p:sp>
        <p:nvSpPr>
          <p:cNvPr id="8" name="object 8"/>
          <p:cNvSpPr txBox="1"/>
          <p:nvPr/>
        </p:nvSpPr>
        <p:spPr>
          <a:xfrm>
            <a:off x="3667757" y="934728"/>
            <a:ext cx="4866643" cy="228909"/>
          </a:xfrm>
          <a:prstGeom prst="rect">
            <a:avLst/>
          </a:prstGeom>
        </p:spPr>
        <p:txBody>
          <a:bodyPr vert="horz" wrap="square" lIns="0" tIns="13335" rIns="0" bIns="0" rtlCol="0">
            <a:spAutoFit/>
          </a:bodyPr>
          <a:lstStyle/>
          <a:p>
            <a:pPr marL="12700" algn="ctr">
              <a:lnSpc>
                <a:spcPct val="100000"/>
              </a:lnSpc>
              <a:spcBef>
                <a:spcPts val="105"/>
              </a:spcBef>
            </a:pPr>
            <a:r>
              <a:rPr sz="1400" b="1" spc="-5" err="1">
                <a:solidFill>
                  <a:srgbClr val="404040"/>
                </a:solidFill>
                <a:latin typeface="Arial"/>
                <a:cs typeface="Arial"/>
              </a:rPr>
              <a:t>Thiết</a:t>
            </a:r>
            <a:r>
              <a:rPr sz="1400" b="1" spc="-35">
                <a:solidFill>
                  <a:srgbClr val="404040"/>
                </a:solidFill>
                <a:latin typeface="Arial"/>
                <a:cs typeface="Arial"/>
              </a:rPr>
              <a:t> </a:t>
            </a:r>
            <a:r>
              <a:rPr sz="1400" b="1" spc="-5" err="1">
                <a:solidFill>
                  <a:srgbClr val="404040"/>
                </a:solidFill>
                <a:latin typeface="Arial"/>
                <a:cs typeface="Arial"/>
              </a:rPr>
              <a:t>kế</a:t>
            </a:r>
            <a:r>
              <a:rPr sz="1400" b="1" spc="-15">
                <a:solidFill>
                  <a:srgbClr val="404040"/>
                </a:solidFill>
                <a:latin typeface="Arial"/>
                <a:cs typeface="Arial"/>
              </a:rPr>
              <a:t> </a:t>
            </a:r>
            <a:r>
              <a:rPr sz="1400" b="1" spc="-5" err="1">
                <a:solidFill>
                  <a:srgbClr val="404040"/>
                </a:solidFill>
                <a:latin typeface="Arial"/>
                <a:cs typeface="Arial"/>
              </a:rPr>
              <a:t>bên</a:t>
            </a:r>
            <a:r>
              <a:rPr sz="1400" b="1" spc="-25">
                <a:solidFill>
                  <a:srgbClr val="404040"/>
                </a:solidFill>
                <a:latin typeface="Arial"/>
                <a:cs typeface="Arial"/>
              </a:rPr>
              <a:t> </a:t>
            </a:r>
            <a:r>
              <a:rPr sz="1400" b="1" spc="-5" err="1">
                <a:solidFill>
                  <a:srgbClr val="404040"/>
                </a:solidFill>
                <a:latin typeface="Arial"/>
                <a:cs typeface="Arial"/>
              </a:rPr>
              <a:t>ngoài</a:t>
            </a:r>
            <a:r>
              <a:rPr sz="1400" b="1" spc="-20">
                <a:solidFill>
                  <a:srgbClr val="404040"/>
                </a:solidFill>
                <a:latin typeface="Arial"/>
                <a:cs typeface="Arial"/>
              </a:rPr>
              <a:t> </a:t>
            </a:r>
            <a:r>
              <a:rPr sz="1400" b="1" spc="-5" err="1">
                <a:solidFill>
                  <a:srgbClr val="404040"/>
                </a:solidFill>
                <a:latin typeface="Arial"/>
                <a:cs typeface="Arial"/>
              </a:rPr>
              <a:t>đẹp</a:t>
            </a:r>
            <a:r>
              <a:rPr sz="1400" b="1" spc="-5">
                <a:solidFill>
                  <a:srgbClr val="404040"/>
                </a:solidFill>
                <a:latin typeface="Arial"/>
                <a:cs typeface="Arial"/>
              </a:rPr>
              <a:t>,</a:t>
            </a:r>
            <a:r>
              <a:rPr sz="1400" b="1" spc="-20">
                <a:solidFill>
                  <a:srgbClr val="404040"/>
                </a:solidFill>
                <a:latin typeface="Arial"/>
                <a:cs typeface="Arial"/>
              </a:rPr>
              <a:t> </a:t>
            </a:r>
            <a:r>
              <a:rPr sz="1400" b="1" spc="-5" err="1">
                <a:solidFill>
                  <a:srgbClr val="404040"/>
                </a:solidFill>
                <a:latin typeface="Arial"/>
                <a:cs typeface="Arial"/>
              </a:rPr>
              <a:t>rộng</a:t>
            </a:r>
            <a:r>
              <a:rPr sz="1400" b="1" spc="-5">
                <a:solidFill>
                  <a:srgbClr val="404040"/>
                </a:solidFill>
                <a:latin typeface="Arial"/>
                <a:cs typeface="Arial"/>
              </a:rPr>
              <a:t>,</a:t>
            </a:r>
            <a:r>
              <a:rPr sz="1400" b="1" spc="-15">
                <a:solidFill>
                  <a:srgbClr val="404040"/>
                </a:solidFill>
                <a:latin typeface="Arial"/>
                <a:cs typeface="Arial"/>
              </a:rPr>
              <a:t> </a:t>
            </a:r>
            <a:r>
              <a:rPr sz="1400" b="1" spc="-5" err="1">
                <a:solidFill>
                  <a:srgbClr val="404040"/>
                </a:solidFill>
                <a:latin typeface="Arial"/>
                <a:cs typeface="Arial"/>
              </a:rPr>
              <a:t>nhiều</a:t>
            </a:r>
            <a:r>
              <a:rPr sz="1400" b="1" spc="-40">
                <a:solidFill>
                  <a:srgbClr val="404040"/>
                </a:solidFill>
                <a:latin typeface="Arial"/>
                <a:cs typeface="Arial"/>
              </a:rPr>
              <a:t> </a:t>
            </a:r>
            <a:r>
              <a:rPr sz="1400" b="1" err="1">
                <a:solidFill>
                  <a:srgbClr val="404040"/>
                </a:solidFill>
                <a:latin typeface="Arial"/>
                <a:cs typeface="Arial"/>
              </a:rPr>
              <a:t>tiện</a:t>
            </a:r>
            <a:r>
              <a:rPr sz="1400" b="1" spc="-25">
                <a:solidFill>
                  <a:srgbClr val="404040"/>
                </a:solidFill>
                <a:latin typeface="Arial"/>
                <a:cs typeface="Arial"/>
              </a:rPr>
              <a:t> </a:t>
            </a:r>
            <a:r>
              <a:rPr sz="1400" b="1" err="1">
                <a:solidFill>
                  <a:srgbClr val="404040"/>
                </a:solidFill>
                <a:latin typeface="Arial"/>
                <a:cs typeface="Arial"/>
              </a:rPr>
              <a:t>ích</a:t>
            </a:r>
            <a:endParaRPr sz="1400">
              <a:latin typeface="Arial"/>
              <a:cs typeface="Arial"/>
            </a:endParaRPr>
          </a:p>
        </p:txBody>
      </p:sp>
      <p:grpSp>
        <p:nvGrpSpPr>
          <p:cNvPr id="9" name="object 9"/>
          <p:cNvGrpSpPr/>
          <p:nvPr/>
        </p:nvGrpSpPr>
        <p:grpSpPr>
          <a:xfrm>
            <a:off x="3523678" y="1483046"/>
            <a:ext cx="5149215" cy="687070"/>
            <a:chOff x="3523678" y="1483046"/>
            <a:chExt cx="5149215" cy="687070"/>
          </a:xfrm>
        </p:grpSpPr>
        <p:sp>
          <p:nvSpPr>
            <p:cNvPr id="10" name="object 10"/>
            <p:cNvSpPr/>
            <p:nvPr/>
          </p:nvSpPr>
          <p:spPr>
            <a:xfrm>
              <a:off x="3537965" y="1497333"/>
              <a:ext cx="5120640" cy="658495"/>
            </a:xfrm>
            <a:custGeom>
              <a:avLst/>
              <a:gdLst/>
              <a:ahLst/>
              <a:cxnLst/>
              <a:rect l="l" t="t" r="r" b="b"/>
              <a:pathLst>
                <a:path w="5120640" h="658494">
                  <a:moveTo>
                    <a:pt x="5044897" y="0"/>
                  </a:moveTo>
                  <a:lnTo>
                    <a:pt x="75742" y="0"/>
                  </a:lnTo>
                  <a:lnTo>
                    <a:pt x="46259" y="5951"/>
                  </a:lnTo>
                  <a:lnTo>
                    <a:pt x="22183" y="22183"/>
                  </a:lnTo>
                  <a:lnTo>
                    <a:pt x="5951" y="46259"/>
                  </a:lnTo>
                  <a:lnTo>
                    <a:pt x="0" y="75742"/>
                  </a:lnTo>
                  <a:lnTo>
                    <a:pt x="0" y="582612"/>
                  </a:lnTo>
                  <a:lnTo>
                    <a:pt x="5951" y="612097"/>
                  </a:lnTo>
                  <a:lnTo>
                    <a:pt x="22183" y="636177"/>
                  </a:lnTo>
                  <a:lnTo>
                    <a:pt x="46259" y="652414"/>
                  </a:lnTo>
                  <a:lnTo>
                    <a:pt x="75742" y="658368"/>
                  </a:lnTo>
                  <a:lnTo>
                    <a:pt x="5044897" y="658368"/>
                  </a:lnTo>
                  <a:lnTo>
                    <a:pt x="5074380" y="652414"/>
                  </a:lnTo>
                  <a:lnTo>
                    <a:pt x="5098456" y="636177"/>
                  </a:lnTo>
                  <a:lnTo>
                    <a:pt x="5114688" y="612097"/>
                  </a:lnTo>
                  <a:lnTo>
                    <a:pt x="5120640" y="582612"/>
                  </a:lnTo>
                  <a:lnTo>
                    <a:pt x="5120640" y="75742"/>
                  </a:lnTo>
                  <a:lnTo>
                    <a:pt x="5114688" y="46259"/>
                  </a:lnTo>
                  <a:lnTo>
                    <a:pt x="5098456" y="22183"/>
                  </a:lnTo>
                  <a:lnTo>
                    <a:pt x="5074380" y="5951"/>
                  </a:lnTo>
                  <a:lnTo>
                    <a:pt x="5044897" y="0"/>
                  </a:lnTo>
                  <a:close/>
                </a:path>
              </a:pathLst>
            </a:custGeom>
            <a:solidFill>
              <a:srgbClr val="B8F4FF"/>
            </a:solidFill>
          </p:spPr>
          <p:txBody>
            <a:bodyPr wrap="square" lIns="0" tIns="0" rIns="0" bIns="0" rtlCol="0"/>
            <a:lstStyle/>
            <a:p>
              <a:endParaRPr/>
            </a:p>
          </p:txBody>
        </p:sp>
        <p:sp>
          <p:nvSpPr>
            <p:cNvPr id="11" name="object 11"/>
            <p:cNvSpPr/>
            <p:nvPr/>
          </p:nvSpPr>
          <p:spPr>
            <a:xfrm>
              <a:off x="3537965" y="1497333"/>
              <a:ext cx="5120640" cy="658495"/>
            </a:xfrm>
            <a:custGeom>
              <a:avLst/>
              <a:gdLst/>
              <a:ahLst/>
              <a:cxnLst/>
              <a:rect l="l" t="t" r="r" b="b"/>
              <a:pathLst>
                <a:path w="5120640" h="658494">
                  <a:moveTo>
                    <a:pt x="0" y="75742"/>
                  </a:moveTo>
                  <a:lnTo>
                    <a:pt x="5951" y="46259"/>
                  </a:lnTo>
                  <a:lnTo>
                    <a:pt x="22183" y="22183"/>
                  </a:lnTo>
                  <a:lnTo>
                    <a:pt x="46259" y="5951"/>
                  </a:lnTo>
                  <a:lnTo>
                    <a:pt x="75742" y="0"/>
                  </a:lnTo>
                  <a:lnTo>
                    <a:pt x="5044897" y="0"/>
                  </a:lnTo>
                  <a:lnTo>
                    <a:pt x="5074380" y="5951"/>
                  </a:lnTo>
                  <a:lnTo>
                    <a:pt x="5098456" y="22183"/>
                  </a:lnTo>
                  <a:lnTo>
                    <a:pt x="5114688" y="46259"/>
                  </a:lnTo>
                  <a:lnTo>
                    <a:pt x="5120640" y="75742"/>
                  </a:lnTo>
                  <a:lnTo>
                    <a:pt x="5120640" y="582612"/>
                  </a:lnTo>
                  <a:lnTo>
                    <a:pt x="5114688" y="612097"/>
                  </a:lnTo>
                  <a:lnTo>
                    <a:pt x="5098456" y="636177"/>
                  </a:lnTo>
                  <a:lnTo>
                    <a:pt x="5074380" y="652414"/>
                  </a:lnTo>
                  <a:lnTo>
                    <a:pt x="5044897" y="658368"/>
                  </a:lnTo>
                  <a:lnTo>
                    <a:pt x="75742" y="658368"/>
                  </a:lnTo>
                  <a:lnTo>
                    <a:pt x="46259" y="652414"/>
                  </a:lnTo>
                  <a:lnTo>
                    <a:pt x="22183" y="636177"/>
                  </a:lnTo>
                  <a:lnTo>
                    <a:pt x="5951" y="612097"/>
                  </a:lnTo>
                  <a:lnTo>
                    <a:pt x="0" y="582612"/>
                  </a:lnTo>
                  <a:lnTo>
                    <a:pt x="0" y="75742"/>
                  </a:lnTo>
                  <a:close/>
                </a:path>
              </a:pathLst>
            </a:custGeom>
            <a:ln w="28574">
              <a:solidFill>
                <a:srgbClr val="7E7E7E"/>
              </a:solidFill>
            </a:ln>
          </p:spPr>
          <p:txBody>
            <a:bodyPr wrap="square" lIns="0" tIns="0" rIns="0" bIns="0" rtlCol="0"/>
            <a:lstStyle/>
            <a:p>
              <a:endParaRPr/>
            </a:p>
          </p:txBody>
        </p:sp>
      </p:grpSp>
      <p:sp>
        <p:nvSpPr>
          <p:cNvPr id="12" name="object 12"/>
          <p:cNvSpPr txBox="1"/>
          <p:nvPr/>
        </p:nvSpPr>
        <p:spPr>
          <a:xfrm>
            <a:off x="3641864" y="1596788"/>
            <a:ext cx="4892536" cy="457176"/>
          </a:xfrm>
          <a:prstGeom prst="rect">
            <a:avLst/>
          </a:prstGeom>
        </p:spPr>
        <p:txBody>
          <a:bodyPr vert="horz" wrap="square" lIns="0" tIns="13335" rIns="0" bIns="0" rtlCol="0">
            <a:spAutoFit/>
          </a:bodyPr>
          <a:lstStyle/>
          <a:p>
            <a:pPr marL="297815" marR="5080" indent="-285750">
              <a:lnSpc>
                <a:spcPct val="100000"/>
              </a:lnSpc>
              <a:spcBef>
                <a:spcPts val="105"/>
              </a:spcBef>
              <a:buSzPct val="85000"/>
              <a:buFont typeface="Wingdings" panose="05000000000000000000" pitchFamily="2" charset="2"/>
              <a:buChar char="«"/>
            </a:pPr>
            <a:r>
              <a:rPr sz="1400" b="1" spc="-5">
                <a:solidFill>
                  <a:srgbClr val="404040"/>
                </a:solidFill>
                <a:latin typeface="Arial"/>
                <a:cs typeface="Arial"/>
              </a:rPr>
              <a:t>Công</a:t>
            </a:r>
            <a:r>
              <a:rPr sz="1400" b="1" spc="-20">
                <a:solidFill>
                  <a:srgbClr val="404040"/>
                </a:solidFill>
                <a:latin typeface="Arial"/>
                <a:cs typeface="Arial"/>
              </a:rPr>
              <a:t> </a:t>
            </a:r>
            <a:r>
              <a:rPr sz="1400" b="1" spc="-10" err="1">
                <a:solidFill>
                  <a:srgbClr val="404040"/>
                </a:solidFill>
                <a:latin typeface="Arial"/>
                <a:cs typeface="Arial"/>
              </a:rPr>
              <a:t>nghệ</a:t>
            </a:r>
            <a:r>
              <a:rPr sz="1400" b="1" spc="-15">
                <a:solidFill>
                  <a:srgbClr val="404040"/>
                </a:solidFill>
                <a:latin typeface="Arial"/>
                <a:cs typeface="Arial"/>
              </a:rPr>
              <a:t> </a:t>
            </a:r>
            <a:r>
              <a:rPr sz="1400" b="1" err="1">
                <a:solidFill>
                  <a:srgbClr val="404040"/>
                </a:solidFill>
                <a:latin typeface="Arial"/>
                <a:cs typeface="Arial"/>
              </a:rPr>
              <a:t>tiên</a:t>
            </a:r>
            <a:r>
              <a:rPr sz="1400" b="1" spc="-35">
                <a:solidFill>
                  <a:srgbClr val="404040"/>
                </a:solidFill>
                <a:latin typeface="Arial"/>
                <a:cs typeface="Arial"/>
              </a:rPr>
              <a:t> </a:t>
            </a:r>
            <a:r>
              <a:rPr sz="1400" b="1" err="1">
                <a:solidFill>
                  <a:srgbClr val="404040"/>
                </a:solidFill>
                <a:latin typeface="Arial"/>
                <a:cs typeface="Arial"/>
              </a:rPr>
              <a:t>tiến</a:t>
            </a:r>
            <a:r>
              <a:rPr sz="1400" b="1" spc="-30">
                <a:solidFill>
                  <a:srgbClr val="404040"/>
                </a:solidFill>
                <a:latin typeface="Arial"/>
                <a:cs typeface="Arial"/>
              </a:rPr>
              <a:t> </a:t>
            </a:r>
            <a:r>
              <a:rPr sz="1400" b="1" spc="-5" err="1">
                <a:solidFill>
                  <a:srgbClr val="404040"/>
                </a:solidFill>
                <a:latin typeface="Arial"/>
                <a:cs typeface="Arial"/>
              </a:rPr>
              <a:t>giúp</a:t>
            </a:r>
            <a:r>
              <a:rPr sz="1400" b="1" spc="-25">
                <a:solidFill>
                  <a:srgbClr val="404040"/>
                </a:solidFill>
                <a:latin typeface="Arial"/>
                <a:cs typeface="Arial"/>
              </a:rPr>
              <a:t> </a:t>
            </a:r>
            <a:r>
              <a:rPr sz="1400" b="1" spc="-5" err="1">
                <a:solidFill>
                  <a:srgbClr val="404040"/>
                </a:solidFill>
                <a:latin typeface="Arial"/>
                <a:cs typeface="Arial"/>
              </a:rPr>
              <a:t>xe</a:t>
            </a:r>
            <a:r>
              <a:rPr sz="1400" b="1" spc="-25">
                <a:solidFill>
                  <a:srgbClr val="404040"/>
                </a:solidFill>
                <a:latin typeface="Arial"/>
                <a:cs typeface="Arial"/>
              </a:rPr>
              <a:t> </a:t>
            </a:r>
            <a:r>
              <a:rPr sz="1400" b="1" spc="-5" err="1">
                <a:solidFill>
                  <a:srgbClr val="404040"/>
                </a:solidFill>
                <a:latin typeface="Arial"/>
                <a:cs typeface="Arial"/>
              </a:rPr>
              <a:t>vận</a:t>
            </a:r>
            <a:r>
              <a:rPr sz="1400" b="1" spc="-15">
                <a:solidFill>
                  <a:srgbClr val="404040"/>
                </a:solidFill>
                <a:latin typeface="Arial"/>
                <a:cs typeface="Arial"/>
              </a:rPr>
              <a:t> </a:t>
            </a:r>
            <a:r>
              <a:rPr sz="1400" b="1" spc="-5" err="1">
                <a:solidFill>
                  <a:srgbClr val="404040"/>
                </a:solidFill>
                <a:latin typeface="Arial"/>
                <a:cs typeface="Arial"/>
              </a:rPr>
              <a:t>hành</a:t>
            </a:r>
            <a:r>
              <a:rPr sz="1400" b="1" spc="-20">
                <a:solidFill>
                  <a:srgbClr val="404040"/>
                </a:solidFill>
                <a:latin typeface="Arial"/>
                <a:cs typeface="Arial"/>
              </a:rPr>
              <a:t> </a:t>
            </a:r>
            <a:r>
              <a:rPr sz="1400" b="1" spc="-5" err="1">
                <a:solidFill>
                  <a:srgbClr val="404040"/>
                </a:solidFill>
                <a:latin typeface="Arial"/>
                <a:cs typeface="Arial"/>
              </a:rPr>
              <a:t>Lợi</a:t>
            </a:r>
            <a:r>
              <a:rPr sz="1400" b="1" spc="-5">
                <a:solidFill>
                  <a:srgbClr val="404040"/>
                </a:solidFill>
                <a:latin typeface="Arial"/>
                <a:cs typeface="Arial"/>
              </a:rPr>
              <a:t> </a:t>
            </a:r>
            <a:r>
              <a:rPr sz="1400" b="1" spc="-5" err="1">
                <a:solidFill>
                  <a:srgbClr val="404040"/>
                </a:solidFill>
                <a:latin typeface="Arial"/>
                <a:cs typeface="Arial"/>
              </a:rPr>
              <a:t>Dầu</a:t>
            </a:r>
            <a:r>
              <a:rPr lang="en-US" sz="1400" b="1" spc="-5">
                <a:solidFill>
                  <a:srgbClr val="404040"/>
                </a:solidFill>
                <a:latin typeface="Arial"/>
                <a:cs typeface="Arial"/>
              </a:rPr>
              <a:t>.</a:t>
            </a:r>
          </a:p>
          <a:p>
            <a:pPr marL="297815" marR="5080" indent="-285750">
              <a:lnSpc>
                <a:spcPct val="100000"/>
              </a:lnSpc>
              <a:spcBef>
                <a:spcPts val="105"/>
              </a:spcBef>
              <a:buSzPct val="85000"/>
              <a:buFont typeface="Wingdings" panose="05000000000000000000" pitchFamily="2" charset="2"/>
              <a:buChar char="«"/>
            </a:pPr>
            <a:r>
              <a:rPr sz="1400" b="1" spc="-20">
                <a:solidFill>
                  <a:srgbClr val="404040"/>
                </a:solidFill>
                <a:latin typeface="Arial"/>
                <a:cs typeface="Arial"/>
              </a:rPr>
              <a:t>An</a:t>
            </a:r>
            <a:r>
              <a:rPr sz="1400" b="1" spc="20">
                <a:solidFill>
                  <a:srgbClr val="404040"/>
                </a:solidFill>
                <a:latin typeface="Arial"/>
                <a:cs typeface="Arial"/>
              </a:rPr>
              <a:t> </a:t>
            </a:r>
            <a:r>
              <a:rPr sz="1400" b="1" spc="-5" err="1">
                <a:solidFill>
                  <a:srgbClr val="404040"/>
                </a:solidFill>
                <a:latin typeface="Arial"/>
                <a:cs typeface="Arial"/>
              </a:rPr>
              <a:t>toàn</a:t>
            </a:r>
            <a:r>
              <a:rPr sz="1400" b="1" spc="-5">
                <a:solidFill>
                  <a:srgbClr val="404040"/>
                </a:solidFill>
                <a:latin typeface="Arial"/>
                <a:cs typeface="Arial"/>
              </a:rPr>
              <a:t>,</a:t>
            </a:r>
            <a:r>
              <a:rPr sz="1400" b="1" spc="-15">
                <a:solidFill>
                  <a:srgbClr val="404040"/>
                </a:solidFill>
                <a:latin typeface="Arial"/>
                <a:cs typeface="Arial"/>
              </a:rPr>
              <a:t> </a:t>
            </a:r>
            <a:r>
              <a:rPr sz="1400" b="1" err="1">
                <a:solidFill>
                  <a:srgbClr val="404040"/>
                </a:solidFill>
                <a:latin typeface="Arial"/>
                <a:cs typeface="Arial"/>
              </a:rPr>
              <a:t>Êm</a:t>
            </a:r>
            <a:r>
              <a:rPr sz="1400" b="1" spc="-10">
                <a:solidFill>
                  <a:srgbClr val="404040"/>
                </a:solidFill>
                <a:latin typeface="Arial"/>
                <a:cs typeface="Arial"/>
              </a:rPr>
              <a:t> </a:t>
            </a:r>
            <a:r>
              <a:rPr sz="1400" b="1" err="1">
                <a:solidFill>
                  <a:srgbClr val="404040"/>
                </a:solidFill>
                <a:latin typeface="Arial"/>
                <a:cs typeface="Arial"/>
              </a:rPr>
              <a:t>ái</a:t>
            </a:r>
            <a:r>
              <a:rPr sz="1400" b="1">
                <a:solidFill>
                  <a:srgbClr val="404040"/>
                </a:solidFill>
                <a:latin typeface="Arial"/>
                <a:cs typeface="Arial"/>
              </a:rPr>
              <a:t>,</a:t>
            </a:r>
            <a:r>
              <a:rPr sz="1400" b="1" spc="-15">
                <a:solidFill>
                  <a:srgbClr val="404040"/>
                </a:solidFill>
                <a:latin typeface="Arial"/>
                <a:cs typeface="Arial"/>
              </a:rPr>
              <a:t> </a:t>
            </a:r>
            <a:r>
              <a:rPr sz="1400" b="1" spc="-5" err="1">
                <a:solidFill>
                  <a:srgbClr val="404040"/>
                </a:solidFill>
                <a:latin typeface="Arial"/>
                <a:cs typeface="Arial"/>
              </a:rPr>
              <a:t>giảm</a:t>
            </a:r>
            <a:r>
              <a:rPr sz="1400" b="1" spc="-20">
                <a:solidFill>
                  <a:srgbClr val="404040"/>
                </a:solidFill>
                <a:latin typeface="Arial"/>
                <a:cs typeface="Arial"/>
              </a:rPr>
              <a:t> </a:t>
            </a:r>
            <a:r>
              <a:rPr sz="1400" b="1" spc="-5" err="1">
                <a:solidFill>
                  <a:srgbClr val="404040"/>
                </a:solidFill>
                <a:latin typeface="Arial"/>
                <a:cs typeface="Arial"/>
              </a:rPr>
              <a:t>mệt</a:t>
            </a:r>
            <a:r>
              <a:rPr sz="1400" b="1" spc="-5">
                <a:solidFill>
                  <a:srgbClr val="404040"/>
                </a:solidFill>
                <a:latin typeface="Arial"/>
                <a:cs typeface="Arial"/>
              </a:rPr>
              <a:t> </a:t>
            </a:r>
            <a:r>
              <a:rPr sz="1400" b="1" spc="-5" err="1">
                <a:solidFill>
                  <a:srgbClr val="404040"/>
                </a:solidFill>
                <a:latin typeface="Arial"/>
                <a:cs typeface="Arial"/>
              </a:rPr>
              <a:t>mỏi</a:t>
            </a:r>
            <a:r>
              <a:rPr sz="1400" b="1" spc="-15">
                <a:solidFill>
                  <a:srgbClr val="404040"/>
                </a:solidFill>
                <a:latin typeface="Arial"/>
                <a:cs typeface="Arial"/>
              </a:rPr>
              <a:t> </a:t>
            </a:r>
            <a:r>
              <a:rPr sz="1400" b="1" spc="-5" err="1">
                <a:solidFill>
                  <a:srgbClr val="404040"/>
                </a:solidFill>
                <a:latin typeface="Arial"/>
                <a:cs typeface="Arial"/>
              </a:rPr>
              <a:t>cho</a:t>
            </a:r>
            <a:r>
              <a:rPr sz="1400" b="1" spc="-15">
                <a:solidFill>
                  <a:srgbClr val="404040"/>
                </a:solidFill>
                <a:latin typeface="Arial"/>
                <a:cs typeface="Arial"/>
              </a:rPr>
              <a:t> </a:t>
            </a:r>
            <a:r>
              <a:rPr sz="1400" b="1" spc="-5" err="1">
                <a:solidFill>
                  <a:srgbClr val="404040"/>
                </a:solidFill>
                <a:latin typeface="Arial"/>
                <a:cs typeface="Arial"/>
              </a:rPr>
              <a:t>tài</a:t>
            </a:r>
            <a:r>
              <a:rPr sz="1400" b="1" spc="-20">
                <a:solidFill>
                  <a:srgbClr val="404040"/>
                </a:solidFill>
                <a:latin typeface="Arial"/>
                <a:cs typeface="Arial"/>
              </a:rPr>
              <a:t> </a:t>
            </a:r>
            <a:r>
              <a:rPr sz="1400" b="1" spc="-5" err="1">
                <a:solidFill>
                  <a:srgbClr val="404040"/>
                </a:solidFill>
                <a:latin typeface="Arial"/>
                <a:cs typeface="Arial"/>
              </a:rPr>
              <a:t>xế</a:t>
            </a:r>
            <a:r>
              <a:rPr sz="1400" b="1" spc="-5">
                <a:solidFill>
                  <a:srgbClr val="404040"/>
                </a:solidFill>
                <a:latin typeface="Arial"/>
                <a:cs typeface="Arial"/>
              </a:rPr>
              <a:t>.</a:t>
            </a:r>
            <a:endParaRPr sz="1400">
              <a:latin typeface="Arial"/>
              <a:cs typeface="Arial"/>
            </a:endParaRPr>
          </a:p>
        </p:txBody>
      </p:sp>
      <p:grpSp>
        <p:nvGrpSpPr>
          <p:cNvPr id="13" name="object 13"/>
          <p:cNvGrpSpPr/>
          <p:nvPr/>
        </p:nvGrpSpPr>
        <p:grpSpPr>
          <a:xfrm>
            <a:off x="3523678" y="2241992"/>
            <a:ext cx="5149215" cy="697865"/>
            <a:chOff x="3523678" y="2241992"/>
            <a:chExt cx="5149215" cy="697865"/>
          </a:xfrm>
        </p:grpSpPr>
        <p:sp>
          <p:nvSpPr>
            <p:cNvPr id="14" name="object 14"/>
            <p:cNvSpPr/>
            <p:nvPr/>
          </p:nvSpPr>
          <p:spPr>
            <a:xfrm>
              <a:off x="3537965" y="2256279"/>
              <a:ext cx="5120640" cy="669290"/>
            </a:xfrm>
            <a:custGeom>
              <a:avLst/>
              <a:gdLst/>
              <a:ahLst/>
              <a:cxnLst/>
              <a:rect l="l" t="t" r="r" b="b"/>
              <a:pathLst>
                <a:path w="5120640" h="669289">
                  <a:moveTo>
                    <a:pt x="5043665" y="0"/>
                  </a:moveTo>
                  <a:lnTo>
                    <a:pt x="76974" y="0"/>
                  </a:lnTo>
                  <a:lnTo>
                    <a:pt x="47014" y="6049"/>
                  </a:lnTo>
                  <a:lnTo>
                    <a:pt x="22547" y="22547"/>
                  </a:lnTo>
                  <a:lnTo>
                    <a:pt x="6049" y="47014"/>
                  </a:lnTo>
                  <a:lnTo>
                    <a:pt x="0" y="76974"/>
                  </a:lnTo>
                  <a:lnTo>
                    <a:pt x="0" y="592061"/>
                  </a:lnTo>
                  <a:lnTo>
                    <a:pt x="6049" y="622026"/>
                  </a:lnTo>
                  <a:lnTo>
                    <a:pt x="22547" y="646493"/>
                  </a:lnTo>
                  <a:lnTo>
                    <a:pt x="47014" y="662988"/>
                  </a:lnTo>
                  <a:lnTo>
                    <a:pt x="76974" y="669036"/>
                  </a:lnTo>
                  <a:lnTo>
                    <a:pt x="5043665" y="669036"/>
                  </a:lnTo>
                  <a:lnTo>
                    <a:pt x="5073625" y="662988"/>
                  </a:lnTo>
                  <a:lnTo>
                    <a:pt x="5098092" y="646493"/>
                  </a:lnTo>
                  <a:lnTo>
                    <a:pt x="5114590" y="622026"/>
                  </a:lnTo>
                  <a:lnTo>
                    <a:pt x="5120640" y="592061"/>
                  </a:lnTo>
                  <a:lnTo>
                    <a:pt x="5120640" y="76974"/>
                  </a:lnTo>
                  <a:lnTo>
                    <a:pt x="5114590" y="47014"/>
                  </a:lnTo>
                  <a:lnTo>
                    <a:pt x="5098092" y="22547"/>
                  </a:lnTo>
                  <a:lnTo>
                    <a:pt x="5073625" y="6049"/>
                  </a:lnTo>
                  <a:lnTo>
                    <a:pt x="5043665" y="0"/>
                  </a:lnTo>
                  <a:close/>
                </a:path>
              </a:pathLst>
            </a:custGeom>
            <a:solidFill>
              <a:srgbClr val="DDE1ED"/>
            </a:solidFill>
          </p:spPr>
          <p:txBody>
            <a:bodyPr wrap="square" lIns="0" tIns="0" rIns="0" bIns="0" rtlCol="0"/>
            <a:lstStyle/>
            <a:p>
              <a:endParaRPr/>
            </a:p>
          </p:txBody>
        </p:sp>
        <p:sp>
          <p:nvSpPr>
            <p:cNvPr id="15" name="object 15"/>
            <p:cNvSpPr/>
            <p:nvPr/>
          </p:nvSpPr>
          <p:spPr>
            <a:xfrm>
              <a:off x="3537965" y="2256279"/>
              <a:ext cx="5120640" cy="669290"/>
            </a:xfrm>
            <a:custGeom>
              <a:avLst/>
              <a:gdLst/>
              <a:ahLst/>
              <a:cxnLst/>
              <a:rect l="l" t="t" r="r" b="b"/>
              <a:pathLst>
                <a:path w="5120640" h="669289">
                  <a:moveTo>
                    <a:pt x="0" y="76974"/>
                  </a:moveTo>
                  <a:lnTo>
                    <a:pt x="6049" y="47014"/>
                  </a:lnTo>
                  <a:lnTo>
                    <a:pt x="22547" y="22547"/>
                  </a:lnTo>
                  <a:lnTo>
                    <a:pt x="47014" y="6049"/>
                  </a:lnTo>
                  <a:lnTo>
                    <a:pt x="76974" y="0"/>
                  </a:lnTo>
                  <a:lnTo>
                    <a:pt x="5043665" y="0"/>
                  </a:lnTo>
                  <a:lnTo>
                    <a:pt x="5073625" y="6049"/>
                  </a:lnTo>
                  <a:lnTo>
                    <a:pt x="5098092" y="22547"/>
                  </a:lnTo>
                  <a:lnTo>
                    <a:pt x="5114590" y="47014"/>
                  </a:lnTo>
                  <a:lnTo>
                    <a:pt x="5120640" y="76974"/>
                  </a:lnTo>
                  <a:lnTo>
                    <a:pt x="5120640" y="592061"/>
                  </a:lnTo>
                  <a:lnTo>
                    <a:pt x="5114590" y="622026"/>
                  </a:lnTo>
                  <a:lnTo>
                    <a:pt x="5098092" y="646493"/>
                  </a:lnTo>
                  <a:lnTo>
                    <a:pt x="5073625" y="662988"/>
                  </a:lnTo>
                  <a:lnTo>
                    <a:pt x="5043665" y="669036"/>
                  </a:lnTo>
                  <a:lnTo>
                    <a:pt x="76974" y="669036"/>
                  </a:lnTo>
                  <a:lnTo>
                    <a:pt x="47014" y="662988"/>
                  </a:lnTo>
                  <a:lnTo>
                    <a:pt x="22547" y="646493"/>
                  </a:lnTo>
                  <a:lnTo>
                    <a:pt x="6049" y="622026"/>
                  </a:lnTo>
                  <a:lnTo>
                    <a:pt x="0" y="592061"/>
                  </a:lnTo>
                  <a:lnTo>
                    <a:pt x="0" y="76974"/>
                  </a:lnTo>
                  <a:close/>
                </a:path>
              </a:pathLst>
            </a:custGeom>
            <a:ln w="28575">
              <a:solidFill>
                <a:srgbClr val="7E7E7E"/>
              </a:solidFill>
            </a:ln>
          </p:spPr>
          <p:txBody>
            <a:bodyPr wrap="square" lIns="0" tIns="0" rIns="0" bIns="0" rtlCol="0"/>
            <a:lstStyle/>
            <a:p>
              <a:endParaRPr/>
            </a:p>
          </p:txBody>
        </p:sp>
      </p:grpSp>
      <p:sp>
        <p:nvSpPr>
          <p:cNvPr id="16" name="object 16"/>
          <p:cNvSpPr txBox="1"/>
          <p:nvPr/>
        </p:nvSpPr>
        <p:spPr>
          <a:xfrm>
            <a:off x="3641864" y="2345314"/>
            <a:ext cx="4816336" cy="456535"/>
          </a:xfrm>
          <a:prstGeom prst="rect">
            <a:avLst/>
          </a:prstGeom>
        </p:spPr>
        <p:txBody>
          <a:bodyPr vert="horz" wrap="square" lIns="0" tIns="12700" rIns="0" bIns="0" rtlCol="0" anchor="ctr">
            <a:spAutoFit/>
          </a:bodyPr>
          <a:lstStyle/>
          <a:p>
            <a:pPr marL="298450" marR="5080" indent="-285750">
              <a:spcBef>
                <a:spcPts val="100"/>
              </a:spcBef>
              <a:buSzPct val="85000"/>
              <a:buFont typeface="Wingdings" panose="05000000000000000000" pitchFamily="2" charset="2"/>
              <a:buChar char=""/>
            </a:pPr>
            <a:r>
              <a:rPr lang="en-US" sz="1400" b="1" spc="-10">
                <a:solidFill>
                  <a:srgbClr val="404040"/>
                </a:solidFill>
                <a:latin typeface="Arial"/>
                <a:cs typeface="Arial"/>
              </a:rPr>
              <a:t>Quester: </a:t>
            </a:r>
            <a:r>
              <a:rPr lang="en-US" sz="1400" b="1">
                <a:solidFill>
                  <a:srgbClr val="404040"/>
                </a:solidFill>
                <a:latin typeface="Arial"/>
                <a:cs typeface="Arial"/>
              </a:rPr>
              <a:t>2</a:t>
            </a:r>
            <a:r>
              <a:rPr lang="en-US" sz="1400" b="1" spc="-20">
                <a:solidFill>
                  <a:srgbClr val="404040"/>
                </a:solidFill>
                <a:latin typeface="Arial"/>
                <a:cs typeface="Arial"/>
              </a:rPr>
              <a:t> </a:t>
            </a:r>
            <a:r>
              <a:rPr lang="en-US" sz="1400" b="1" spc="-5">
                <a:solidFill>
                  <a:srgbClr val="404040"/>
                </a:solidFill>
                <a:latin typeface="Arial"/>
                <a:cs typeface="Arial"/>
              </a:rPr>
              <a:t>năm</a:t>
            </a:r>
            <a:r>
              <a:rPr lang="en-US" sz="1400" b="1" spc="-20">
                <a:solidFill>
                  <a:srgbClr val="404040"/>
                </a:solidFill>
                <a:latin typeface="Arial"/>
                <a:cs typeface="Arial"/>
              </a:rPr>
              <a:t> </a:t>
            </a:r>
            <a:r>
              <a:rPr lang="en-US" sz="1400" b="1" spc="-5">
                <a:solidFill>
                  <a:srgbClr val="404040"/>
                </a:solidFill>
                <a:latin typeface="Arial"/>
                <a:cs typeface="Arial"/>
              </a:rPr>
              <a:t>hoặc</a:t>
            </a:r>
            <a:r>
              <a:rPr lang="en-US" sz="1400" b="1" spc="-30">
                <a:solidFill>
                  <a:srgbClr val="404040"/>
                </a:solidFill>
                <a:latin typeface="Arial"/>
                <a:cs typeface="Arial"/>
              </a:rPr>
              <a:t> </a:t>
            </a:r>
            <a:r>
              <a:rPr lang="en-US" sz="1400" b="1" spc="-5">
                <a:solidFill>
                  <a:srgbClr val="404040"/>
                </a:solidFill>
                <a:latin typeface="Arial"/>
                <a:cs typeface="Arial"/>
              </a:rPr>
              <a:t>300.000km</a:t>
            </a:r>
            <a:r>
              <a:rPr lang="en-US" sz="1400" b="1" spc="-10">
                <a:solidFill>
                  <a:srgbClr val="404040"/>
                </a:solidFill>
                <a:latin typeface="Arial"/>
                <a:cs typeface="Arial"/>
              </a:rPr>
              <a:t>.</a:t>
            </a:r>
            <a:endParaRPr lang="en-US" sz="1400" b="1">
              <a:solidFill>
                <a:srgbClr val="404040"/>
              </a:solidFill>
              <a:latin typeface="Arial"/>
              <a:cs typeface="Arial"/>
            </a:endParaRPr>
          </a:p>
          <a:p>
            <a:pPr marL="298450" marR="5080" indent="-285750">
              <a:spcBef>
                <a:spcPts val="100"/>
              </a:spcBef>
              <a:buSzPct val="85000"/>
              <a:buFont typeface="Wingdings" panose="05000000000000000000" pitchFamily="2" charset="2"/>
              <a:buChar char=""/>
            </a:pPr>
            <a:r>
              <a:rPr lang="en-US" sz="1400" b="1" spc="-15">
                <a:solidFill>
                  <a:srgbClr val="404040"/>
                </a:solidFill>
                <a:latin typeface="Arial"/>
                <a:cs typeface="Arial"/>
              </a:rPr>
              <a:t>Croner:   </a:t>
            </a:r>
            <a:r>
              <a:rPr sz="1400" b="1">
                <a:solidFill>
                  <a:srgbClr val="404040"/>
                </a:solidFill>
                <a:latin typeface="Arial"/>
                <a:cs typeface="Arial"/>
              </a:rPr>
              <a:t>2 </a:t>
            </a:r>
            <a:r>
              <a:rPr sz="1400" b="1" spc="-5">
                <a:solidFill>
                  <a:srgbClr val="404040"/>
                </a:solidFill>
                <a:latin typeface="Arial"/>
                <a:cs typeface="Arial"/>
              </a:rPr>
              <a:t>năm hoặc 200.000km</a:t>
            </a:r>
            <a:r>
              <a:rPr sz="1400" b="1" spc="-15">
                <a:solidFill>
                  <a:srgbClr val="404040"/>
                </a:solidFill>
                <a:latin typeface="Arial"/>
                <a:cs typeface="Arial"/>
              </a:rPr>
              <a:t>. </a:t>
            </a:r>
            <a:endParaRPr lang="en-US" sz="1400" b="1" spc="-15">
              <a:solidFill>
                <a:srgbClr val="404040"/>
              </a:solidFill>
              <a:latin typeface="Arial"/>
              <a:cs typeface="Arial"/>
            </a:endParaRPr>
          </a:p>
        </p:txBody>
      </p:sp>
      <p:grpSp>
        <p:nvGrpSpPr>
          <p:cNvPr id="17" name="object 17"/>
          <p:cNvGrpSpPr/>
          <p:nvPr/>
        </p:nvGrpSpPr>
        <p:grpSpPr>
          <a:xfrm>
            <a:off x="1607819" y="613809"/>
            <a:ext cx="1993900" cy="982980"/>
            <a:chOff x="1607819" y="606552"/>
            <a:chExt cx="1993900" cy="982980"/>
          </a:xfrm>
        </p:grpSpPr>
        <p:pic>
          <p:nvPicPr>
            <p:cNvPr id="18" name="object 18"/>
            <p:cNvPicPr/>
            <p:nvPr/>
          </p:nvPicPr>
          <p:blipFill>
            <a:blip r:embed="rId6" cstate="print"/>
            <a:stretch>
              <a:fillRect/>
            </a:stretch>
          </p:blipFill>
          <p:spPr>
            <a:xfrm>
              <a:off x="1607819" y="606552"/>
              <a:ext cx="1993391" cy="982979"/>
            </a:xfrm>
            <a:prstGeom prst="rect">
              <a:avLst/>
            </a:prstGeom>
          </p:spPr>
        </p:pic>
        <p:sp>
          <p:nvSpPr>
            <p:cNvPr id="19" name="object 19"/>
            <p:cNvSpPr/>
            <p:nvPr/>
          </p:nvSpPr>
          <p:spPr>
            <a:xfrm>
              <a:off x="1769363" y="729998"/>
              <a:ext cx="1670685" cy="660400"/>
            </a:xfrm>
            <a:custGeom>
              <a:avLst/>
              <a:gdLst/>
              <a:ahLst/>
              <a:cxnLst/>
              <a:rect l="l" t="t" r="r" b="b"/>
              <a:pathLst>
                <a:path w="1670685" h="660400">
                  <a:moveTo>
                    <a:pt x="1591640" y="0"/>
                  </a:moveTo>
                  <a:lnTo>
                    <a:pt x="78663" y="0"/>
                  </a:lnTo>
                  <a:lnTo>
                    <a:pt x="48043" y="6181"/>
                  </a:lnTo>
                  <a:lnTo>
                    <a:pt x="23039" y="23039"/>
                  </a:lnTo>
                  <a:lnTo>
                    <a:pt x="6181" y="48043"/>
                  </a:lnTo>
                  <a:lnTo>
                    <a:pt x="0" y="78663"/>
                  </a:lnTo>
                  <a:lnTo>
                    <a:pt x="0" y="581228"/>
                  </a:lnTo>
                  <a:lnTo>
                    <a:pt x="6181" y="611848"/>
                  </a:lnTo>
                  <a:lnTo>
                    <a:pt x="23039" y="636852"/>
                  </a:lnTo>
                  <a:lnTo>
                    <a:pt x="48043" y="653710"/>
                  </a:lnTo>
                  <a:lnTo>
                    <a:pt x="78663" y="659892"/>
                  </a:lnTo>
                  <a:lnTo>
                    <a:pt x="1591640" y="659892"/>
                  </a:lnTo>
                  <a:lnTo>
                    <a:pt x="1622260" y="653710"/>
                  </a:lnTo>
                  <a:lnTo>
                    <a:pt x="1647264" y="636852"/>
                  </a:lnTo>
                  <a:lnTo>
                    <a:pt x="1664122" y="611848"/>
                  </a:lnTo>
                  <a:lnTo>
                    <a:pt x="1670304" y="581228"/>
                  </a:lnTo>
                  <a:lnTo>
                    <a:pt x="1670304" y="78663"/>
                  </a:lnTo>
                  <a:lnTo>
                    <a:pt x="1664122" y="48043"/>
                  </a:lnTo>
                  <a:lnTo>
                    <a:pt x="1647264" y="23039"/>
                  </a:lnTo>
                  <a:lnTo>
                    <a:pt x="1622260" y="6181"/>
                  </a:lnTo>
                  <a:lnTo>
                    <a:pt x="1591640" y="0"/>
                  </a:lnTo>
                  <a:close/>
                </a:path>
              </a:pathLst>
            </a:custGeom>
            <a:solidFill>
              <a:srgbClr val="0F3B73"/>
            </a:solidFill>
          </p:spPr>
          <p:txBody>
            <a:bodyPr wrap="square" lIns="0" tIns="0" rIns="0" bIns="0" rtlCol="0"/>
            <a:lstStyle/>
            <a:p>
              <a:endParaRPr/>
            </a:p>
          </p:txBody>
        </p:sp>
        <p:sp>
          <p:nvSpPr>
            <p:cNvPr id="20" name="object 20"/>
            <p:cNvSpPr/>
            <p:nvPr/>
          </p:nvSpPr>
          <p:spPr>
            <a:xfrm>
              <a:off x="1769363" y="729998"/>
              <a:ext cx="1670685" cy="660400"/>
            </a:xfrm>
            <a:custGeom>
              <a:avLst/>
              <a:gdLst/>
              <a:ahLst/>
              <a:cxnLst/>
              <a:rect l="l" t="t" r="r" b="b"/>
              <a:pathLst>
                <a:path w="1670685" h="660400">
                  <a:moveTo>
                    <a:pt x="0" y="78663"/>
                  </a:moveTo>
                  <a:lnTo>
                    <a:pt x="6181" y="48043"/>
                  </a:lnTo>
                  <a:lnTo>
                    <a:pt x="23039" y="23039"/>
                  </a:lnTo>
                  <a:lnTo>
                    <a:pt x="48043" y="6181"/>
                  </a:lnTo>
                  <a:lnTo>
                    <a:pt x="78663" y="0"/>
                  </a:lnTo>
                  <a:lnTo>
                    <a:pt x="1591640" y="0"/>
                  </a:lnTo>
                  <a:lnTo>
                    <a:pt x="1622260" y="6181"/>
                  </a:lnTo>
                  <a:lnTo>
                    <a:pt x="1647264" y="23039"/>
                  </a:lnTo>
                  <a:lnTo>
                    <a:pt x="1664122" y="48043"/>
                  </a:lnTo>
                  <a:lnTo>
                    <a:pt x="1670304" y="78663"/>
                  </a:lnTo>
                  <a:lnTo>
                    <a:pt x="1670304" y="581228"/>
                  </a:lnTo>
                  <a:lnTo>
                    <a:pt x="1664122" y="611848"/>
                  </a:lnTo>
                  <a:lnTo>
                    <a:pt x="1647264" y="636852"/>
                  </a:lnTo>
                  <a:lnTo>
                    <a:pt x="1622260" y="653710"/>
                  </a:lnTo>
                  <a:lnTo>
                    <a:pt x="1591640" y="659892"/>
                  </a:lnTo>
                  <a:lnTo>
                    <a:pt x="78663" y="659892"/>
                  </a:lnTo>
                  <a:lnTo>
                    <a:pt x="48043" y="653710"/>
                  </a:lnTo>
                  <a:lnTo>
                    <a:pt x="23039" y="636852"/>
                  </a:lnTo>
                  <a:lnTo>
                    <a:pt x="6181" y="611848"/>
                  </a:lnTo>
                  <a:lnTo>
                    <a:pt x="0" y="581228"/>
                  </a:lnTo>
                  <a:lnTo>
                    <a:pt x="0" y="78663"/>
                  </a:lnTo>
                  <a:close/>
                </a:path>
              </a:pathLst>
            </a:custGeom>
            <a:ln w="63500">
              <a:solidFill>
                <a:srgbClr val="FFFFFF"/>
              </a:solidFill>
            </a:ln>
          </p:spPr>
          <p:txBody>
            <a:bodyPr wrap="square" lIns="0" tIns="0" rIns="0" bIns="0" rtlCol="0"/>
            <a:lstStyle/>
            <a:p>
              <a:endParaRPr/>
            </a:p>
          </p:txBody>
        </p:sp>
      </p:grpSp>
      <p:sp>
        <p:nvSpPr>
          <p:cNvPr id="21" name="object 21"/>
          <p:cNvSpPr txBox="1"/>
          <p:nvPr/>
        </p:nvSpPr>
        <p:spPr>
          <a:xfrm>
            <a:off x="2186845" y="934728"/>
            <a:ext cx="834390" cy="239395"/>
          </a:xfrm>
          <a:prstGeom prst="rect">
            <a:avLst/>
          </a:prstGeom>
        </p:spPr>
        <p:txBody>
          <a:bodyPr vert="horz" wrap="square" lIns="0" tIns="13335" rIns="0" bIns="0" rtlCol="0">
            <a:spAutoFit/>
          </a:bodyPr>
          <a:lstStyle/>
          <a:p>
            <a:pPr marL="12700">
              <a:lnSpc>
                <a:spcPct val="100000"/>
              </a:lnSpc>
              <a:spcBef>
                <a:spcPts val="105"/>
              </a:spcBef>
            </a:pPr>
            <a:r>
              <a:rPr sz="1400" b="1" spc="-5">
                <a:solidFill>
                  <a:srgbClr val="FFFFFF"/>
                </a:solidFill>
                <a:latin typeface="Arial"/>
                <a:cs typeface="Arial"/>
              </a:rPr>
              <a:t>THIẾT</a:t>
            </a:r>
            <a:r>
              <a:rPr sz="1400" b="1" spc="-75">
                <a:solidFill>
                  <a:srgbClr val="FFFFFF"/>
                </a:solidFill>
                <a:latin typeface="Arial"/>
                <a:cs typeface="Arial"/>
              </a:rPr>
              <a:t> </a:t>
            </a:r>
            <a:r>
              <a:rPr sz="1400" b="1" spc="-10">
                <a:solidFill>
                  <a:srgbClr val="FFFFFF"/>
                </a:solidFill>
                <a:latin typeface="Arial"/>
                <a:cs typeface="Arial"/>
              </a:rPr>
              <a:t>KẾ</a:t>
            </a:r>
            <a:endParaRPr sz="1400">
              <a:latin typeface="Arial"/>
              <a:cs typeface="Arial"/>
            </a:endParaRPr>
          </a:p>
        </p:txBody>
      </p:sp>
      <p:grpSp>
        <p:nvGrpSpPr>
          <p:cNvPr id="22" name="object 22"/>
          <p:cNvGrpSpPr/>
          <p:nvPr/>
        </p:nvGrpSpPr>
        <p:grpSpPr>
          <a:xfrm>
            <a:off x="1586483" y="1394460"/>
            <a:ext cx="1993900" cy="982980"/>
            <a:chOff x="1586483" y="1394460"/>
            <a:chExt cx="1993900" cy="982980"/>
          </a:xfrm>
        </p:grpSpPr>
        <p:pic>
          <p:nvPicPr>
            <p:cNvPr id="23" name="object 23"/>
            <p:cNvPicPr/>
            <p:nvPr/>
          </p:nvPicPr>
          <p:blipFill>
            <a:blip r:embed="rId7" cstate="print"/>
            <a:stretch>
              <a:fillRect/>
            </a:stretch>
          </p:blipFill>
          <p:spPr>
            <a:xfrm>
              <a:off x="1586483" y="1394460"/>
              <a:ext cx="1993391" cy="982979"/>
            </a:xfrm>
            <a:prstGeom prst="rect">
              <a:avLst/>
            </a:prstGeom>
          </p:spPr>
        </p:pic>
        <p:sp>
          <p:nvSpPr>
            <p:cNvPr id="24" name="object 24"/>
            <p:cNvSpPr/>
            <p:nvPr/>
          </p:nvSpPr>
          <p:spPr>
            <a:xfrm>
              <a:off x="1748027" y="1517905"/>
              <a:ext cx="1670685" cy="660400"/>
            </a:xfrm>
            <a:custGeom>
              <a:avLst/>
              <a:gdLst/>
              <a:ahLst/>
              <a:cxnLst/>
              <a:rect l="l" t="t" r="r" b="b"/>
              <a:pathLst>
                <a:path w="1670685" h="660400">
                  <a:moveTo>
                    <a:pt x="1591640" y="0"/>
                  </a:moveTo>
                  <a:lnTo>
                    <a:pt x="78663" y="0"/>
                  </a:lnTo>
                  <a:lnTo>
                    <a:pt x="48043" y="6181"/>
                  </a:lnTo>
                  <a:lnTo>
                    <a:pt x="23039" y="23039"/>
                  </a:lnTo>
                  <a:lnTo>
                    <a:pt x="6181" y="48043"/>
                  </a:lnTo>
                  <a:lnTo>
                    <a:pt x="0" y="78663"/>
                  </a:lnTo>
                  <a:lnTo>
                    <a:pt x="0" y="581228"/>
                  </a:lnTo>
                  <a:lnTo>
                    <a:pt x="6181" y="611848"/>
                  </a:lnTo>
                  <a:lnTo>
                    <a:pt x="23039" y="636852"/>
                  </a:lnTo>
                  <a:lnTo>
                    <a:pt x="48043" y="653710"/>
                  </a:lnTo>
                  <a:lnTo>
                    <a:pt x="78663" y="659892"/>
                  </a:lnTo>
                  <a:lnTo>
                    <a:pt x="1591640" y="659892"/>
                  </a:lnTo>
                  <a:lnTo>
                    <a:pt x="1622260" y="653710"/>
                  </a:lnTo>
                  <a:lnTo>
                    <a:pt x="1647264" y="636852"/>
                  </a:lnTo>
                  <a:lnTo>
                    <a:pt x="1664122" y="611848"/>
                  </a:lnTo>
                  <a:lnTo>
                    <a:pt x="1670304" y="581228"/>
                  </a:lnTo>
                  <a:lnTo>
                    <a:pt x="1670304" y="78663"/>
                  </a:lnTo>
                  <a:lnTo>
                    <a:pt x="1664122" y="48043"/>
                  </a:lnTo>
                  <a:lnTo>
                    <a:pt x="1647264" y="23039"/>
                  </a:lnTo>
                  <a:lnTo>
                    <a:pt x="1622260" y="6181"/>
                  </a:lnTo>
                  <a:lnTo>
                    <a:pt x="1591640" y="0"/>
                  </a:lnTo>
                  <a:close/>
                </a:path>
              </a:pathLst>
            </a:custGeom>
            <a:solidFill>
              <a:srgbClr val="00829B"/>
            </a:solidFill>
          </p:spPr>
          <p:txBody>
            <a:bodyPr wrap="square" lIns="0" tIns="0" rIns="0" bIns="0" rtlCol="0"/>
            <a:lstStyle/>
            <a:p>
              <a:endParaRPr/>
            </a:p>
          </p:txBody>
        </p:sp>
        <p:sp>
          <p:nvSpPr>
            <p:cNvPr id="25" name="object 25"/>
            <p:cNvSpPr/>
            <p:nvPr/>
          </p:nvSpPr>
          <p:spPr>
            <a:xfrm>
              <a:off x="1748027" y="1517905"/>
              <a:ext cx="1670685" cy="660400"/>
            </a:xfrm>
            <a:custGeom>
              <a:avLst/>
              <a:gdLst/>
              <a:ahLst/>
              <a:cxnLst/>
              <a:rect l="l" t="t" r="r" b="b"/>
              <a:pathLst>
                <a:path w="1670685" h="660400">
                  <a:moveTo>
                    <a:pt x="0" y="78663"/>
                  </a:moveTo>
                  <a:lnTo>
                    <a:pt x="6181" y="48043"/>
                  </a:lnTo>
                  <a:lnTo>
                    <a:pt x="23039" y="23039"/>
                  </a:lnTo>
                  <a:lnTo>
                    <a:pt x="48043" y="6181"/>
                  </a:lnTo>
                  <a:lnTo>
                    <a:pt x="78663" y="0"/>
                  </a:lnTo>
                  <a:lnTo>
                    <a:pt x="1591640" y="0"/>
                  </a:lnTo>
                  <a:lnTo>
                    <a:pt x="1622260" y="6181"/>
                  </a:lnTo>
                  <a:lnTo>
                    <a:pt x="1647264" y="23039"/>
                  </a:lnTo>
                  <a:lnTo>
                    <a:pt x="1664122" y="48043"/>
                  </a:lnTo>
                  <a:lnTo>
                    <a:pt x="1670304" y="78663"/>
                  </a:lnTo>
                  <a:lnTo>
                    <a:pt x="1670304" y="581228"/>
                  </a:lnTo>
                  <a:lnTo>
                    <a:pt x="1664122" y="611848"/>
                  </a:lnTo>
                  <a:lnTo>
                    <a:pt x="1647264" y="636852"/>
                  </a:lnTo>
                  <a:lnTo>
                    <a:pt x="1622260" y="653710"/>
                  </a:lnTo>
                  <a:lnTo>
                    <a:pt x="1591640" y="659892"/>
                  </a:lnTo>
                  <a:lnTo>
                    <a:pt x="78663" y="659892"/>
                  </a:lnTo>
                  <a:lnTo>
                    <a:pt x="48043" y="653710"/>
                  </a:lnTo>
                  <a:lnTo>
                    <a:pt x="23039" y="636852"/>
                  </a:lnTo>
                  <a:lnTo>
                    <a:pt x="6181" y="611848"/>
                  </a:lnTo>
                  <a:lnTo>
                    <a:pt x="0" y="581228"/>
                  </a:lnTo>
                  <a:lnTo>
                    <a:pt x="0" y="78663"/>
                  </a:lnTo>
                  <a:close/>
                </a:path>
              </a:pathLst>
            </a:custGeom>
            <a:ln w="63500">
              <a:solidFill>
                <a:srgbClr val="FFFFFF"/>
              </a:solidFill>
            </a:ln>
          </p:spPr>
          <p:txBody>
            <a:bodyPr wrap="square" lIns="0" tIns="0" rIns="0" bIns="0" rtlCol="0"/>
            <a:lstStyle/>
            <a:p>
              <a:endParaRPr/>
            </a:p>
          </p:txBody>
        </p:sp>
      </p:grpSp>
      <p:sp>
        <p:nvSpPr>
          <p:cNvPr id="26" name="object 26"/>
          <p:cNvSpPr txBox="1"/>
          <p:nvPr/>
        </p:nvSpPr>
        <p:spPr>
          <a:xfrm>
            <a:off x="2022843" y="1722019"/>
            <a:ext cx="1120775" cy="239395"/>
          </a:xfrm>
          <a:prstGeom prst="rect">
            <a:avLst/>
          </a:prstGeom>
        </p:spPr>
        <p:txBody>
          <a:bodyPr vert="horz" wrap="square" lIns="0" tIns="13335" rIns="0" bIns="0" rtlCol="0">
            <a:spAutoFit/>
          </a:bodyPr>
          <a:lstStyle/>
          <a:p>
            <a:pPr marL="12700">
              <a:lnSpc>
                <a:spcPct val="100000"/>
              </a:lnSpc>
              <a:spcBef>
                <a:spcPts val="105"/>
              </a:spcBef>
            </a:pPr>
            <a:r>
              <a:rPr sz="1400" b="1" spc="-5">
                <a:solidFill>
                  <a:srgbClr val="FFFFFF"/>
                </a:solidFill>
                <a:latin typeface="Arial"/>
                <a:cs typeface="Arial"/>
              </a:rPr>
              <a:t>CÔNG</a:t>
            </a:r>
            <a:r>
              <a:rPr sz="1400" b="1" spc="-70">
                <a:solidFill>
                  <a:srgbClr val="FFFFFF"/>
                </a:solidFill>
                <a:latin typeface="Arial"/>
                <a:cs typeface="Arial"/>
              </a:rPr>
              <a:t> </a:t>
            </a:r>
            <a:r>
              <a:rPr sz="1400" b="1" spc="-10">
                <a:solidFill>
                  <a:srgbClr val="FFFFFF"/>
                </a:solidFill>
                <a:latin typeface="Arial"/>
                <a:cs typeface="Arial"/>
              </a:rPr>
              <a:t>NGHỆ</a:t>
            </a:r>
            <a:endParaRPr sz="1400">
              <a:latin typeface="Arial"/>
              <a:cs typeface="Arial"/>
            </a:endParaRPr>
          </a:p>
        </p:txBody>
      </p:sp>
      <p:grpSp>
        <p:nvGrpSpPr>
          <p:cNvPr id="27" name="object 27"/>
          <p:cNvGrpSpPr/>
          <p:nvPr/>
        </p:nvGrpSpPr>
        <p:grpSpPr>
          <a:xfrm>
            <a:off x="1584960" y="2182367"/>
            <a:ext cx="1960245" cy="942340"/>
            <a:chOff x="1584960" y="2182367"/>
            <a:chExt cx="1960245" cy="942340"/>
          </a:xfrm>
        </p:grpSpPr>
        <p:pic>
          <p:nvPicPr>
            <p:cNvPr id="28" name="object 28"/>
            <p:cNvPicPr/>
            <p:nvPr/>
          </p:nvPicPr>
          <p:blipFill>
            <a:blip r:embed="rId8" cstate="print"/>
            <a:stretch>
              <a:fillRect/>
            </a:stretch>
          </p:blipFill>
          <p:spPr>
            <a:xfrm>
              <a:off x="1584960" y="2182367"/>
              <a:ext cx="1959851" cy="941831"/>
            </a:xfrm>
            <a:prstGeom prst="rect">
              <a:avLst/>
            </a:prstGeom>
          </p:spPr>
        </p:pic>
        <p:pic>
          <p:nvPicPr>
            <p:cNvPr id="29" name="object 29"/>
            <p:cNvPicPr/>
            <p:nvPr/>
          </p:nvPicPr>
          <p:blipFill>
            <a:blip r:embed="rId9" cstate="print"/>
            <a:stretch>
              <a:fillRect/>
            </a:stretch>
          </p:blipFill>
          <p:spPr>
            <a:xfrm>
              <a:off x="1850136" y="2924568"/>
              <a:ext cx="1429499" cy="71615"/>
            </a:xfrm>
            <a:prstGeom prst="rect">
              <a:avLst/>
            </a:prstGeom>
          </p:spPr>
        </p:pic>
        <p:sp>
          <p:nvSpPr>
            <p:cNvPr id="30" name="object 30"/>
            <p:cNvSpPr/>
            <p:nvPr/>
          </p:nvSpPr>
          <p:spPr>
            <a:xfrm>
              <a:off x="1746504" y="2305810"/>
              <a:ext cx="1637030" cy="619125"/>
            </a:xfrm>
            <a:custGeom>
              <a:avLst/>
              <a:gdLst/>
              <a:ahLst/>
              <a:cxnLst/>
              <a:rect l="l" t="t" r="r" b="b"/>
              <a:pathLst>
                <a:path w="1637029" h="619125">
                  <a:moveTo>
                    <a:pt x="1563014" y="0"/>
                  </a:moveTo>
                  <a:lnTo>
                    <a:pt x="73761" y="0"/>
                  </a:lnTo>
                  <a:lnTo>
                    <a:pt x="45048" y="5795"/>
                  </a:lnTo>
                  <a:lnTo>
                    <a:pt x="21602" y="21602"/>
                  </a:lnTo>
                  <a:lnTo>
                    <a:pt x="5795" y="45048"/>
                  </a:lnTo>
                  <a:lnTo>
                    <a:pt x="0" y="73761"/>
                  </a:lnTo>
                  <a:lnTo>
                    <a:pt x="0" y="544982"/>
                  </a:lnTo>
                  <a:lnTo>
                    <a:pt x="5795" y="573695"/>
                  </a:lnTo>
                  <a:lnTo>
                    <a:pt x="21602" y="597141"/>
                  </a:lnTo>
                  <a:lnTo>
                    <a:pt x="45048" y="612948"/>
                  </a:lnTo>
                  <a:lnTo>
                    <a:pt x="73761" y="618743"/>
                  </a:lnTo>
                  <a:lnTo>
                    <a:pt x="1563014" y="618743"/>
                  </a:lnTo>
                  <a:lnTo>
                    <a:pt x="1591727" y="612948"/>
                  </a:lnTo>
                  <a:lnTo>
                    <a:pt x="1615173" y="597141"/>
                  </a:lnTo>
                  <a:lnTo>
                    <a:pt x="1630980" y="573695"/>
                  </a:lnTo>
                  <a:lnTo>
                    <a:pt x="1636776" y="544982"/>
                  </a:lnTo>
                  <a:lnTo>
                    <a:pt x="1636776" y="73761"/>
                  </a:lnTo>
                  <a:lnTo>
                    <a:pt x="1630980" y="45048"/>
                  </a:lnTo>
                  <a:lnTo>
                    <a:pt x="1615173" y="21602"/>
                  </a:lnTo>
                  <a:lnTo>
                    <a:pt x="1591727" y="5795"/>
                  </a:lnTo>
                  <a:lnTo>
                    <a:pt x="1563014" y="0"/>
                  </a:lnTo>
                  <a:close/>
                </a:path>
              </a:pathLst>
            </a:custGeom>
            <a:solidFill>
              <a:srgbClr val="546DAA"/>
            </a:solidFill>
          </p:spPr>
          <p:txBody>
            <a:bodyPr wrap="square" lIns="0" tIns="0" rIns="0" bIns="0" rtlCol="0"/>
            <a:lstStyle/>
            <a:p>
              <a:endParaRPr/>
            </a:p>
          </p:txBody>
        </p:sp>
        <p:sp>
          <p:nvSpPr>
            <p:cNvPr id="31" name="object 31"/>
            <p:cNvSpPr/>
            <p:nvPr/>
          </p:nvSpPr>
          <p:spPr>
            <a:xfrm>
              <a:off x="1746504" y="2305810"/>
              <a:ext cx="1637030" cy="619125"/>
            </a:xfrm>
            <a:custGeom>
              <a:avLst/>
              <a:gdLst/>
              <a:ahLst/>
              <a:cxnLst/>
              <a:rect l="l" t="t" r="r" b="b"/>
              <a:pathLst>
                <a:path w="1637029" h="619125">
                  <a:moveTo>
                    <a:pt x="0" y="73761"/>
                  </a:moveTo>
                  <a:lnTo>
                    <a:pt x="5795" y="45048"/>
                  </a:lnTo>
                  <a:lnTo>
                    <a:pt x="21602" y="21602"/>
                  </a:lnTo>
                  <a:lnTo>
                    <a:pt x="45048" y="5795"/>
                  </a:lnTo>
                  <a:lnTo>
                    <a:pt x="73761" y="0"/>
                  </a:lnTo>
                  <a:lnTo>
                    <a:pt x="1563014" y="0"/>
                  </a:lnTo>
                  <a:lnTo>
                    <a:pt x="1591727" y="5795"/>
                  </a:lnTo>
                  <a:lnTo>
                    <a:pt x="1615173" y="21602"/>
                  </a:lnTo>
                  <a:lnTo>
                    <a:pt x="1630980" y="45048"/>
                  </a:lnTo>
                  <a:lnTo>
                    <a:pt x="1636776" y="73761"/>
                  </a:lnTo>
                  <a:lnTo>
                    <a:pt x="1636776" y="544982"/>
                  </a:lnTo>
                  <a:lnTo>
                    <a:pt x="1630980" y="573695"/>
                  </a:lnTo>
                  <a:lnTo>
                    <a:pt x="1615173" y="597141"/>
                  </a:lnTo>
                  <a:lnTo>
                    <a:pt x="1591727" y="612948"/>
                  </a:lnTo>
                  <a:lnTo>
                    <a:pt x="1563014" y="618743"/>
                  </a:lnTo>
                  <a:lnTo>
                    <a:pt x="73761" y="618743"/>
                  </a:lnTo>
                  <a:lnTo>
                    <a:pt x="45048" y="612948"/>
                  </a:lnTo>
                  <a:lnTo>
                    <a:pt x="21602" y="597141"/>
                  </a:lnTo>
                  <a:lnTo>
                    <a:pt x="5795" y="573695"/>
                  </a:lnTo>
                  <a:lnTo>
                    <a:pt x="0" y="544982"/>
                  </a:lnTo>
                  <a:lnTo>
                    <a:pt x="0" y="73761"/>
                  </a:lnTo>
                  <a:close/>
                </a:path>
              </a:pathLst>
            </a:custGeom>
            <a:ln w="63500">
              <a:solidFill>
                <a:srgbClr val="FFFFFF"/>
              </a:solidFill>
            </a:ln>
          </p:spPr>
          <p:txBody>
            <a:bodyPr wrap="square" lIns="0" tIns="0" rIns="0" bIns="0" rtlCol="0"/>
            <a:lstStyle/>
            <a:p>
              <a:endParaRPr/>
            </a:p>
          </p:txBody>
        </p:sp>
      </p:grpSp>
      <p:sp>
        <p:nvSpPr>
          <p:cNvPr id="32" name="object 32"/>
          <p:cNvSpPr txBox="1"/>
          <p:nvPr/>
        </p:nvSpPr>
        <p:spPr>
          <a:xfrm>
            <a:off x="2073763" y="2489527"/>
            <a:ext cx="982980" cy="239395"/>
          </a:xfrm>
          <a:prstGeom prst="rect">
            <a:avLst/>
          </a:prstGeom>
        </p:spPr>
        <p:txBody>
          <a:bodyPr vert="horz" wrap="square" lIns="0" tIns="12700" rIns="0" bIns="0" rtlCol="0">
            <a:spAutoFit/>
          </a:bodyPr>
          <a:lstStyle/>
          <a:p>
            <a:pPr marL="12700">
              <a:lnSpc>
                <a:spcPct val="100000"/>
              </a:lnSpc>
              <a:spcBef>
                <a:spcPts val="100"/>
              </a:spcBef>
            </a:pPr>
            <a:r>
              <a:rPr sz="1400" b="1" spc="-20">
                <a:solidFill>
                  <a:srgbClr val="FFFFFF"/>
                </a:solidFill>
                <a:latin typeface="Arial"/>
                <a:cs typeface="Arial"/>
              </a:rPr>
              <a:t>BẢO </a:t>
            </a:r>
            <a:r>
              <a:rPr sz="1400" b="1" spc="-10">
                <a:solidFill>
                  <a:srgbClr val="FFFFFF"/>
                </a:solidFill>
                <a:latin typeface="Arial"/>
                <a:cs typeface="Arial"/>
              </a:rPr>
              <a:t>HÀNH</a:t>
            </a:r>
            <a:endParaRPr sz="1400">
              <a:latin typeface="Arial"/>
              <a:cs typeface="Arial"/>
            </a:endParaRPr>
          </a:p>
        </p:txBody>
      </p:sp>
      <p:grpSp>
        <p:nvGrpSpPr>
          <p:cNvPr id="33" name="object 33"/>
          <p:cNvGrpSpPr/>
          <p:nvPr/>
        </p:nvGrpSpPr>
        <p:grpSpPr>
          <a:xfrm>
            <a:off x="1562100" y="2929127"/>
            <a:ext cx="2005964" cy="992505"/>
            <a:chOff x="1562100" y="2929127"/>
            <a:chExt cx="2005964" cy="992505"/>
          </a:xfrm>
        </p:grpSpPr>
        <p:pic>
          <p:nvPicPr>
            <p:cNvPr id="34" name="object 34"/>
            <p:cNvPicPr/>
            <p:nvPr/>
          </p:nvPicPr>
          <p:blipFill>
            <a:blip r:embed="rId10" cstate="print"/>
            <a:stretch>
              <a:fillRect/>
            </a:stretch>
          </p:blipFill>
          <p:spPr>
            <a:xfrm>
              <a:off x="1562100" y="2929127"/>
              <a:ext cx="2005571" cy="992123"/>
            </a:xfrm>
            <a:prstGeom prst="rect">
              <a:avLst/>
            </a:prstGeom>
          </p:spPr>
        </p:pic>
        <p:sp>
          <p:nvSpPr>
            <p:cNvPr id="35" name="object 35"/>
            <p:cNvSpPr/>
            <p:nvPr/>
          </p:nvSpPr>
          <p:spPr>
            <a:xfrm>
              <a:off x="1723644" y="3052570"/>
              <a:ext cx="1682750" cy="669290"/>
            </a:xfrm>
            <a:custGeom>
              <a:avLst/>
              <a:gdLst/>
              <a:ahLst/>
              <a:cxnLst/>
              <a:rect l="l" t="t" r="r" b="b"/>
              <a:pathLst>
                <a:path w="1682750" h="669289">
                  <a:moveTo>
                    <a:pt x="1602740" y="0"/>
                  </a:moveTo>
                  <a:lnTo>
                    <a:pt x="79756" y="0"/>
                  </a:lnTo>
                  <a:lnTo>
                    <a:pt x="48713" y="6268"/>
                  </a:lnTo>
                  <a:lnTo>
                    <a:pt x="23361" y="23361"/>
                  </a:lnTo>
                  <a:lnTo>
                    <a:pt x="6268" y="48713"/>
                  </a:lnTo>
                  <a:lnTo>
                    <a:pt x="0" y="79756"/>
                  </a:lnTo>
                  <a:lnTo>
                    <a:pt x="0" y="589280"/>
                  </a:lnTo>
                  <a:lnTo>
                    <a:pt x="6268" y="620322"/>
                  </a:lnTo>
                  <a:lnTo>
                    <a:pt x="23361" y="645674"/>
                  </a:lnTo>
                  <a:lnTo>
                    <a:pt x="48713" y="662767"/>
                  </a:lnTo>
                  <a:lnTo>
                    <a:pt x="79756" y="669036"/>
                  </a:lnTo>
                  <a:lnTo>
                    <a:pt x="1602740" y="669036"/>
                  </a:lnTo>
                  <a:lnTo>
                    <a:pt x="1633782" y="662767"/>
                  </a:lnTo>
                  <a:lnTo>
                    <a:pt x="1659134" y="645674"/>
                  </a:lnTo>
                  <a:lnTo>
                    <a:pt x="1676227" y="620322"/>
                  </a:lnTo>
                  <a:lnTo>
                    <a:pt x="1682495" y="589280"/>
                  </a:lnTo>
                  <a:lnTo>
                    <a:pt x="1682495" y="79756"/>
                  </a:lnTo>
                  <a:lnTo>
                    <a:pt x="1676227" y="48713"/>
                  </a:lnTo>
                  <a:lnTo>
                    <a:pt x="1659134" y="23361"/>
                  </a:lnTo>
                  <a:lnTo>
                    <a:pt x="1633782" y="6268"/>
                  </a:lnTo>
                  <a:lnTo>
                    <a:pt x="1602740" y="0"/>
                  </a:lnTo>
                  <a:close/>
                </a:path>
              </a:pathLst>
            </a:custGeom>
            <a:solidFill>
              <a:srgbClr val="EF8B00"/>
            </a:solidFill>
          </p:spPr>
          <p:txBody>
            <a:bodyPr wrap="square" lIns="0" tIns="0" rIns="0" bIns="0" rtlCol="0"/>
            <a:lstStyle/>
            <a:p>
              <a:endParaRPr/>
            </a:p>
          </p:txBody>
        </p:sp>
        <p:sp>
          <p:nvSpPr>
            <p:cNvPr id="36" name="object 36"/>
            <p:cNvSpPr/>
            <p:nvPr/>
          </p:nvSpPr>
          <p:spPr>
            <a:xfrm>
              <a:off x="1723644" y="3052570"/>
              <a:ext cx="1682750" cy="669290"/>
            </a:xfrm>
            <a:custGeom>
              <a:avLst/>
              <a:gdLst/>
              <a:ahLst/>
              <a:cxnLst/>
              <a:rect l="l" t="t" r="r" b="b"/>
              <a:pathLst>
                <a:path w="1682750" h="669289">
                  <a:moveTo>
                    <a:pt x="0" y="79756"/>
                  </a:moveTo>
                  <a:lnTo>
                    <a:pt x="6268" y="48713"/>
                  </a:lnTo>
                  <a:lnTo>
                    <a:pt x="23361" y="23361"/>
                  </a:lnTo>
                  <a:lnTo>
                    <a:pt x="48713" y="6268"/>
                  </a:lnTo>
                  <a:lnTo>
                    <a:pt x="79756" y="0"/>
                  </a:lnTo>
                  <a:lnTo>
                    <a:pt x="1602740" y="0"/>
                  </a:lnTo>
                  <a:lnTo>
                    <a:pt x="1633782" y="6268"/>
                  </a:lnTo>
                  <a:lnTo>
                    <a:pt x="1659134" y="23361"/>
                  </a:lnTo>
                  <a:lnTo>
                    <a:pt x="1676227" y="48713"/>
                  </a:lnTo>
                  <a:lnTo>
                    <a:pt x="1682495" y="79756"/>
                  </a:lnTo>
                  <a:lnTo>
                    <a:pt x="1682495" y="589280"/>
                  </a:lnTo>
                  <a:lnTo>
                    <a:pt x="1676227" y="620322"/>
                  </a:lnTo>
                  <a:lnTo>
                    <a:pt x="1659134" y="645674"/>
                  </a:lnTo>
                  <a:lnTo>
                    <a:pt x="1633782" y="662767"/>
                  </a:lnTo>
                  <a:lnTo>
                    <a:pt x="1602740" y="669036"/>
                  </a:lnTo>
                  <a:lnTo>
                    <a:pt x="79756" y="669036"/>
                  </a:lnTo>
                  <a:lnTo>
                    <a:pt x="48713" y="662767"/>
                  </a:lnTo>
                  <a:lnTo>
                    <a:pt x="23361" y="645674"/>
                  </a:lnTo>
                  <a:lnTo>
                    <a:pt x="6268" y="620322"/>
                  </a:lnTo>
                  <a:lnTo>
                    <a:pt x="0" y="589280"/>
                  </a:lnTo>
                  <a:lnTo>
                    <a:pt x="0" y="79756"/>
                  </a:lnTo>
                  <a:close/>
                </a:path>
              </a:pathLst>
            </a:custGeom>
            <a:ln w="63500">
              <a:solidFill>
                <a:srgbClr val="FFFFFF"/>
              </a:solidFill>
            </a:ln>
          </p:spPr>
          <p:txBody>
            <a:bodyPr wrap="square" lIns="0" tIns="0" rIns="0" bIns="0" rtlCol="0"/>
            <a:lstStyle/>
            <a:p>
              <a:endParaRPr/>
            </a:p>
          </p:txBody>
        </p:sp>
      </p:grpSp>
      <p:sp>
        <p:nvSpPr>
          <p:cNvPr id="37" name="object 37"/>
          <p:cNvSpPr txBox="1"/>
          <p:nvPr/>
        </p:nvSpPr>
        <p:spPr>
          <a:xfrm>
            <a:off x="2088146" y="3261909"/>
            <a:ext cx="953135" cy="239395"/>
          </a:xfrm>
          <a:prstGeom prst="rect">
            <a:avLst/>
          </a:prstGeom>
        </p:spPr>
        <p:txBody>
          <a:bodyPr vert="horz" wrap="square" lIns="0" tIns="12700" rIns="0" bIns="0" rtlCol="0">
            <a:spAutoFit/>
          </a:bodyPr>
          <a:lstStyle/>
          <a:p>
            <a:pPr marL="12700">
              <a:lnSpc>
                <a:spcPct val="100000"/>
              </a:lnSpc>
              <a:spcBef>
                <a:spcPts val="100"/>
              </a:spcBef>
            </a:pPr>
            <a:r>
              <a:rPr sz="1400" b="1" spc="-5">
                <a:solidFill>
                  <a:srgbClr val="FFFFFF"/>
                </a:solidFill>
                <a:latin typeface="Arial"/>
                <a:cs typeface="Arial"/>
              </a:rPr>
              <a:t>PHỤ</a:t>
            </a:r>
            <a:r>
              <a:rPr sz="1400" b="1" spc="-65">
                <a:solidFill>
                  <a:srgbClr val="FFFFFF"/>
                </a:solidFill>
                <a:latin typeface="Arial"/>
                <a:cs typeface="Arial"/>
              </a:rPr>
              <a:t> </a:t>
            </a:r>
            <a:r>
              <a:rPr sz="1400" b="1" spc="-10">
                <a:solidFill>
                  <a:srgbClr val="FFFFFF"/>
                </a:solidFill>
                <a:latin typeface="Arial"/>
                <a:cs typeface="Arial"/>
              </a:rPr>
              <a:t>TÙNG</a:t>
            </a:r>
            <a:endParaRPr sz="1400">
              <a:latin typeface="Arial"/>
              <a:cs typeface="Arial"/>
            </a:endParaRPr>
          </a:p>
        </p:txBody>
      </p:sp>
      <p:grpSp>
        <p:nvGrpSpPr>
          <p:cNvPr id="38" name="object 38"/>
          <p:cNvGrpSpPr/>
          <p:nvPr/>
        </p:nvGrpSpPr>
        <p:grpSpPr>
          <a:xfrm>
            <a:off x="1562100" y="3726179"/>
            <a:ext cx="2005964" cy="992505"/>
            <a:chOff x="1562100" y="3726179"/>
            <a:chExt cx="2005964" cy="992505"/>
          </a:xfrm>
        </p:grpSpPr>
        <p:pic>
          <p:nvPicPr>
            <p:cNvPr id="39" name="object 39"/>
            <p:cNvPicPr/>
            <p:nvPr/>
          </p:nvPicPr>
          <p:blipFill>
            <a:blip r:embed="rId11" cstate="print"/>
            <a:stretch>
              <a:fillRect/>
            </a:stretch>
          </p:blipFill>
          <p:spPr>
            <a:xfrm>
              <a:off x="1562100" y="3726179"/>
              <a:ext cx="2005571" cy="992123"/>
            </a:xfrm>
            <a:prstGeom prst="rect">
              <a:avLst/>
            </a:prstGeom>
          </p:spPr>
        </p:pic>
        <p:sp>
          <p:nvSpPr>
            <p:cNvPr id="40" name="object 40"/>
            <p:cNvSpPr/>
            <p:nvPr/>
          </p:nvSpPr>
          <p:spPr>
            <a:xfrm>
              <a:off x="1723644" y="3849622"/>
              <a:ext cx="1682750" cy="669290"/>
            </a:xfrm>
            <a:custGeom>
              <a:avLst/>
              <a:gdLst/>
              <a:ahLst/>
              <a:cxnLst/>
              <a:rect l="l" t="t" r="r" b="b"/>
              <a:pathLst>
                <a:path w="1682750" h="669289">
                  <a:moveTo>
                    <a:pt x="1602740" y="0"/>
                  </a:moveTo>
                  <a:lnTo>
                    <a:pt x="79756" y="0"/>
                  </a:lnTo>
                  <a:lnTo>
                    <a:pt x="48713" y="6268"/>
                  </a:lnTo>
                  <a:lnTo>
                    <a:pt x="23361" y="23361"/>
                  </a:lnTo>
                  <a:lnTo>
                    <a:pt x="6268" y="48713"/>
                  </a:lnTo>
                  <a:lnTo>
                    <a:pt x="0" y="79755"/>
                  </a:lnTo>
                  <a:lnTo>
                    <a:pt x="0" y="589279"/>
                  </a:lnTo>
                  <a:lnTo>
                    <a:pt x="6268" y="620322"/>
                  </a:lnTo>
                  <a:lnTo>
                    <a:pt x="23361" y="645674"/>
                  </a:lnTo>
                  <a:lnTo>
                    <a:pt x="48713" y="662767"/>
                  </a:lnTo>
                  <a:lnTo>
                    <a:pt x="79756" y="669035"/>
                  </a:lnTo>
                  <a:lnTo>
                    <a:pt x="1602740" y="669035"/>
                  </a:lnTo>
                  <a:lnTo>
                    <a:pt x="1633782" y="662767"/>
                  </a:lnTo>
                  <a:lnTo>
                    <a:pt x="1659134" y="645674"/>
                  </a:lnTo>
                  <a:lnTo>
                    <a:pt x="1676227" y="620322"/>
                  </a:lnTo>
                  <a:lnTo>
                    <a:pt x="1682495" y="589279"/>
                  </a:lnTo>
                  <a:lnTo>
                    <a:pt x="1682495" y="79755"/>
                  </a:lnTo>
                  <a:lnTo>
                    <a:pt x="1676227" y="48713"/>
                  </a:lnTo>
                  <a:lnTo>
                    <a:pt x="1659134" y="23361"/>
                  </a:lnTo>
                  <a:lnTo>
                    <a:pt x="1633782" y="6268"/>
                  </a:lnTo>
                  <a:lnTo>
                    <a:pt x="1602740" y="0"/>
                  </a:lnTo>
                  <a:close/>
                </a:path>
              </a:pathLst>
            </a:custGeom>
            <a:solidFill>
              <a:srgbClr val="417C13"/>
            </a:solidFill>
          </p:spPr>
          <p:txBody>
            <a:bodyPr wrap="square" lIns="0" tIns="0" rIns="0" bIns="0" rtlCol="0"/>
            <a:lstStyle/>
            <a:p>
              <a:endParaRPr/>
            </a:p>
          </p:txBody>
        </p:sp>
        <p:sp>
          <p:nvSpPr>
            <p:cNvPr id="41" name="object 41"/>
            <p:cNvSpPr/>
            <p:nvPr/>
          </p:nvSpPr>
          <p:spPr>
            <a:xfrm>
              <a:off x="1723644" y="3849622"/>
              <a:ext cx="1682750" cy="669290"/>
            </a:xfrm>
            <a:custGeom>
              <a:avLst/>
              <a:gdLst/>
              <a:ahLst/>
              <a:cxnLst/>
              <a:rect l="l" t="t" r="r" b="b"/>
              <a:pathLst>
                <a:path w="1682750" h="669289">
                  <a:moveTo>
                    <a:pt x="0" y="79755"/>
                  </a:moveTo>
                  <a:lnTo>
                    <a:pt x="6268" y="48713"/>
                  </a:lnTo>
                  <a:lnTo>
                    <a:pt x="23361" y="23361"/>
                  </a:lnTo>
                  <a:lnTo>
                    <a:pt x="48713" y="6268"/>
                  </a:lnTo>
                  <a:lnTo>
                    <a:pt x="79756" y="0"/>
                  </a:lnTo>
                  <a:lnTo>
                    <a:pt x="1602740" y="0"/>
                  </a:lnTo>
                  <a:lnTo>
                    <a:pt x="1633782" y="6268"/>
                  </a:lnTo>
                  <a:lnTo>
                    <a:pt x="1659134" y="23361"/>
                  </a:lnTo>
                  <a:lnTo>
                    <a:pt x="1676227" y="48713"/>
                  </a:lnTo>
                  <a:lnTo>
                    <a:pt x="1682495" y="79755"/>
                  </a:lnTo>
                  <a:lnTo>
                    <a:pt x="1682495" y="589279"/>
                  </a:lnTo>
                  <a:lnTo>
                    <a:pt x="1676227" y="620322"/>
                  </a:lnTo>
                  <a:lnTo>
                    <a:pt x="1659134" y="645674"/>
                  </a:lnTo>
                  <a:lnTo>
                    <a:pt x="1633782" y="662767"/>
                  </a:lnTo>
                  <a:lnTo>
                    <a:pt x="1602740" y="669035"/>
                  </a:lnTo>
                  <a:lnTo>
                    <a:pt x="79756" y="669035"/>
                  </a:lnTo>
                  <a:lnTo>
                    <a:pt x="48713" y="662767"/>
                  </a:lnTo>
                  <a:lnTo>
                    <a:pt x="23361" y="645674"/>
                  </a:lnTo>
                  <a:lnTo>
                    <a:pt x="6268" y="620322"/>
                  </a:lnTo>
                  <a:lnTo>
                    <a:pt x="0" y="589279"/>
                  </a:lnTo>
                  <a:lnTo>
                    <a:pt x="0" y="79755"/>
                  </a:lnTo>
                  <a:close/>
                </a:path>
              </a:pathLst>
            </a:custGeom>
            <a:ln w="63500">
              <a:solidFill>
                <a:srgbClr val="FFFFFF"/>
              </a:solidFill>
            </a:ln>
          </p:spPr>
          <p:txBody>
            <a:bodyPr wrap="square" lIns="0" tIns="0" rIns="0" bIns="0" rtlCol="0"/>
            <a:lstStyle/>
            <a:p>
              <a:endParaRPr/>
            </a:p>
          </p:txBody>
        </p:sp>
      </p:grpSp>
      <p:sp>
        <p:nvSpPr>
          <p:cNvPr id="42" name="object 42"/>
          <p:cNvSpPr txBox="1"/>
          <p:nvPr/>
        </p:nvSpPr>
        <p:spPr>
          <a:xfrm>
            <a:off x="2249722" y="4058946"/>
            <a:ext cx="629285" cy="239395"/>
          </a:xfrm>
          <a:prstGeom prst="rect">
            <a:avLst/>
          </a:prstGeom>
        </p:spPr>
        <p:txBody>
          <a:bodyPr vert="horz" wrap="square" lIns="0" tIns="12700" rIns="0" bIns="0" rtlCol="0">
            <a:spAutoFit/>
          </a:bodyPr>
          <a:lstStyle/>
          <a:p>
            <a:pPr marL="12700">
              <a:lnSpc>
                <a:spcPct val="100000"/>
              </a:lnSpc>
              <a:spcBef>
                <a:spcPts val="100"/>
              </a:spcBef>
            </a:pPr>
            <a:r>
              <a:rPr sz="1400" b="1">
                <a:solidFill>
                  <a:srgbClr val="FFFFFF"/>
                </a:solidFill>
                <a:latin typeface="Arial"/>
                <a:cs typeface="Arial"/>
              </a:rPr>
              <a:t>GIÁ</a:t>
            </a:r>
            <a:r>
              <a:rPr sz="1400" b="1" spc="-80">
                <a:solidFill>
                  <a:srgbClr val="FFFFFF"/>
                </a:solidFill>
                <a:latin typeface="Arial"/>
                <a:cs typeface="Arial"/>
              </a:rPr>
              <a:t> </a:t>
            </a:r>
            <a:r>
              <a:rPr sz="1400" b="1">
                <a:solidFill>
                  <a:srgbClr val="FFFFFF"/>
                </a:solidFill>
                <a:latin typeface="Arial"/>
                <a:cs typeface="Arial"/>
              </a:rPr>
              <a:t>XE</a:t>
            </a:r>
            <a:endParaRPr sz="1400">
              <a:latin typeface="Arial"/>
              <a:cs typeface="Arial"/>
            </a:endParaRPr>
          </a:p>
        </p:txBody>
      </p:sp>
      <p:grpSp>
        <p:nvGrpSpPr>
          <p:cNvPr id="43" name="object 43"/>
          <p:cNvGrpSpPr/>
          <p:nvPr/>
        </p:nvGrpSpPr>
        <p:grpSpPr>
          <a:xfrm>
            <a:off x="3523678" y="3039043"/>
            <a:ext cx="5149215" cy="697865"/>
            <a:chOff x="3523678" y="3039043"/>
            <a:chExt cx="5149215" cy="697865"/>
          </a:xfrm>
        </p:grpSpPr>
        <p:sp>
          <p:nvSpPr>
            <p:cNvPr id="44" name="object 44"/>
            <p:cNvSpPr/>
            <p:nvPr/>
          </p:nvSpPr>
          <p:spPr>
            <a:xfrm>
              <a:off x="3537965" y="3053331"/>
              <a:ext cx="5120640" cy="669290"/>
            </a:xfrm>
            <a:custGeom>
              <a:avLst/>
              <a:gdLst/>
              <a:ahLst/>
              <a:cxnLst/>
              <a:rect l="l" t="t" r="r" b="b"/>
              <a:pathLst>
                <a:path w="5120640" h="669289">
                  <a:moveTo>
                    <a:pt x="5043665" y="0"/>
                  </a:moveTo>
                  <a:lnTo>
                    <a:pt x="76974" y="0"/>
                  </a:lnTo>
                  <a:lnTo>
                    <a:pt x="47014" y="6049"/>
                  </a:lnTo>
                  <a:lnTo>
                    <a:pt x="22547" y="22547"/>
                  </a:lnTo>
                  <a:lnTo>
                    <a:pt x="6049" y="47014"/>
                  </a:lnTo>
                  <a:lnTo>
                    <a:pt x="0" y="76974"/>
                  </a:lnTo>
                  <a:lnTo>
                    <a:pt x="0" y="592061"/>
                  </a:lnTo>
                  <a:lnTo>
                    <a:pt x="6049" y="622026"/>
                  </a:lnTo>
                  <a:lnTo>
                    <a:pt x="22547" y="646493"/>
                  </a:lnTo>
                  <a:lnTo>
                    <a:pt x="47014" y="662988"/>
                  </a:lnTo>
                  <a:lnTo>
                    <a:pt x="76974" y="669036"/>
                  </a:lnTo>
                  <a:lnTo>
                    <a:pt x="5043665" y="669036"/>
                  </a:lnTo>
                  <a:lnTo>
                    <a:pt x="5073625" y="662988"/>
                  </a:lnTo>
                  <a:lnTo>
                    <a:pt x="5098092" y="646493"/>
                  </a:lnTo>
                  <a:lnTo>
                    <a:pt x="5114590" y="622026"/>
                  </a:lnTo>
                  <a:lnTo>
                    <a:pt x="5120640" y="592061"/>
                  </a:lnTo>
                  <a:lnTo>
                    <a:pt x="5120640" y="76974"/>
                  </a:lnTo>
                  <a:lnTo>
                    <a:pt x="5114590" y="47014"/>
                  </a:lnTo>
                  <a:lnTo>
                    <a:pt x="5098092" y="22547"/>
                  </a:lnTo>
                  <a:lnTo>
                    <a:pt x="5073625" y="6049"/>
                  </a:lnTo>
                  <a:lnTo>
                    <a:pt x="5043665" y="0"/>
                  </a:lnTo>
                  <a:close/>
                </a:path>
              </a:pathLst>
            </a:custGeom>
            <a:solidFill>
              <a:srgbClr val="FFE8C8"/>
            </a:solidFill>
          </p:spPr>
          <p:txBody>
            <a:bodyPr wrap="square" lIns="0" tIns="0" rIns="0" bIns="0" rtlCol="0"/>
            <a:lstStyle/>
            <a:p>
              <a:endParaRPr/>
            </a:p>
          </p:txBody>
        </p:sp>
        <p:sp>
          <p:nvSpPr>
            <p:cNvPr id="45" name="object 45"/>
            <p:cNvSpPr/>
            <p:nvPr/>
          </p:nvSpPr>
          <p:spPr>
            <a:xfrm>
              <a:off x="3537965" y="3053331"/>
              <a:ext cx="5120640" cy="669290"/>
            </a:xfrm>
            <a:custGeom>
              <a:avLst/>
              <a:gdLst/>
              <a:ahLst/>
              <a:cxnLst/>
              <a:rect l="l" t="t" r="r" b="b"/>
              <a:pathLst>
                <a:path w="5120640" h="669289">
                  <a:moveTo>
                    <a:pt x="0" y="76974"/>
                  </a:moveTo>
                  <a:lnTo>
                    <a:pt x="6049" y="47014"/>
                  </a:lnTo>
                  <a:lnTo>
                    <a:pt x="22547" y="22547"/>
                  </a:lnTo>
                  <a:lnTo>
                    <a:pt x="47014" y="6049"/>
                  </a:lnTo>
                  <a:lnTo>
                    <a:pt x="76974" y="0"/>
                  </a:lnTo>
                  <a:lnTo>
                    <a:pt x="5043665" y="0"/>
                  </a:lnTo>
                  <a:lnTo>
                    <a:pt x="5073625" y="6049"/>
                  </a:lnTo>
                  <a:lnTo>
                    <a:pt x="5098092" y="22547"/>
                  </a:lnTo>
                  <a:lnTo>
                    <a:pt x="5114590" y="47014"/>
                  </a:lnTo>
                  <a:lnTo>
                    <a:pt x="5120640" y="76974"/>
                  </a:lnTo>
                  <a:lnTo>
                    <a:pt x="5120640" y="592061"/>
                  </a:lnTo>
                  <a:lnTo>
                    <a:pt x="5114590" y="622026"/>
                  </a:lnTo>
                  <a:lnTo>
                    <a:pt x="5098092" y="646493"/>
                  </a:lnTo>
                  <a:lnTo>
                    <a:pt x="5073625" y="662988"/>
                  </a:lnTo>
                  <a:lnTo>
                    <a:pt x="5043665" y="669036"/>
                  </a:lnTo>
                  <a:lnTo>
                    <a:pt x="76974" y="669036"/>
                  </a:lnTo>
                  <a:lnTo>
                    <a:pt x="47014" y="662988"/>
                  </a:lnTo>
                  <a:lnTo>
                    <a:pt x="22547" y="646493"/>
                  </a:lnTo>
                  <a:lnTo>
                    <a:pt x="6049" y="622026"/>
                  </a:lnTo>
                  <a:lnTo>
                    <a:pt x="0" y="592061"/>
                  </a:lnTo>
                  <a:lnTo>
                    <a:pt x="0" y="76974"/>
                  </a:lnTo>
                  <a:close/>
                </a:path>
              </a:pathLst>
            </a:custGeom>
            <a:ln w="28575">
              <a:solidFill>
                <a:srgbClr val="7E7E7E"/>
              </a:solidFill>
            </a:ln>
          </p:spPr>
          <p:txBody>
            <a:bodyPr wrap="square" lIns="0" tIns="0" rIns="0" bIns="0" rtlCol="0"/>
            <a:lstStyle/>
            <a:p>
              <a:endParaRPr/>
            </a:p>
          </p:txBody>
        </p:sp>
      </p:grpSp>
      <p:sp>
        <p:nvSpPr>
          <p:cNvPr id="46" name="object 46"/>
          <p:cNvSpPr txBox="1"/>
          <p:nvPr/>
        </p:nvSpPr>
        <p:spPr>
          <a:xfrm>
            <a:off x="3646885" y="3103196"/>
            <a:ext cx="4703652" cy="566822"/>
          </a:xfrm>
          <a:prstGeom prst="rect">
            <a:avLst/>
          </a:prstGeom>
        </p:spPr>
        <p:txBody>
          <a:bodyPr vert="horz" wrap="square" lIns="0" tIns="12700" rIns="0" bIns="0" rtlCol="0">
            <a:spAutoFit/>
          </a:bodyPr>
          <a:lstStyle/>
          <a:p>
            <a:pPr marL="171450" indent="-171450">
              <a:lnSpc>
                <a:spcPct val="100000"/>
              </a:lnSpc>
              <a:spcBef>
                <a:spcPts val="100"/>
              </a:spcBef>
              <a:buSzPct val="85000"/>
              <a:buFont typeface="Wingdings" panose="05000000000000000000" pitchFamily="2" charset="2"/>
              <a:buChar char=""/>
            </a:pPr>
            <a:r>
              <a:rPr sz="1200" b="1" spc="-5" err="1">
                <a:solidFill>
                  <a:srgbClr val="404040"/>
                </a:solidFill>
                <a:latin typeface="Arial"/>
                <a:cs typeface="Arial"/>
              </a:rPr>
              <a:t>Phụ</a:t>
            </a:r>
            <a:r>
              <a:rPr sz="1200" b="1" spc="-20">
                <a:solidFill>
                  <a:srgbClr val="404040"/>
                </a:solidFill>
                <a:latin typeface="Arial"/>
                <a:cs typeface="Arial"/>
              </a:rPr>
              <a:t> </a:t>
            </a:r>
            <a:r>
              <a:rPr sz="1200" b="1" spc="-5" err="1">
                <a:solidFill>
                  <a:srgbClr val="404040"/>
                </a:solidFill>
                <a:latin typeface="Arial"/>
                <a:cs typeface="Arial"/>
              </a:rPr>
              <a:t>tùng</a:t>
            </a:r>
            <a:r>
              <a:rPr sz="1200" b="1" spc="-30">
                <a:solidFill>
                  <a:srgbClr val="404040"/>
                </a:solidFill>
                <a:latin typeface="Arial"/>
                <a:cs typeface="Arial"/>
              </a:rPr>
              <a:t> </a:t>
            </a:r>
            <a:r>
              <a:rPr sz="1200" b="1" spc="-5" err="1">
                <a:solidFill>
                  <a:srgbClr val="404040"/>
                </a:solidFill>
                <a:latin typeface="Arial"/>
                <a:cs typeface="Arial"/>
              </a:rPr>
              <a:t>tồn</a:t>
            </a:r>
            <a:r>
              <a:rPr sz="1200" b="1" spc="-20">
                <a:solidFill>
                  <a:srgbClr val="404040"/>
                </a:solidFill>
                <a:latin typeface="Arial"/>
                <a:cs typeface="Arial"/>
              </a:rPr>
              <a:t> </a:t>
            </a:r>
            <a:r>
              <a:rPr sz="1200" b="1" spc="-5" err="1">
                <a:solidFill>
                  <a:srgbClr val="404040"/>
                </a:solidFill>
                <a:latin typeface="Arial"/>
                <a:cs typeface="Arial"/>
              </a:rPr>
              <a:t>kho</a:t>
            </a:r>
            <a:r>
              <a:rPr sz="1200" b="1" spc="-30">
                <a:solidFill>
                  <a:srgbClr val="404040"/>
                </a:solidFill>
                <a:latin typeface="Arial"/>
                <a:cs typeface="Arial"/>
              </a:rPr>
              <a:t> </a:t>
            </a:r>
            <a:r>
              <a:rPr sz="1200" b="1" spc="-5" err="1">
                <a:solidFill>
                  <a:srgbClr val="404040"/>
                </a:solidFill>
                <a:latin typeface="Arial"/>
                <a:cs typeface="Arial"/>
              </a:rPr>
              <a:t>đầy</a:t>
            </a:r>
            <a:r>
              <a:rPr sz="1200" b="1" spc="-15">
                <a:solidFill>
                  <a:srgbClr val="404040"/>
                </a:solidFill>
                <a:latin typeface="Arial"/>
                <a:cs typeface="Arial"/>
              </a:rPr>
              <a:t> </a:t>
            </a:r>
            <a:r>
              <a:rPr sz="1200" b="1" spc="-5" err="1">
                <a:solidFill>
                  <a:srgbClr val="404040"/>
                </a:solidFill>
                <a:latin typeface="Arial"/>
                <a:cs typeface="Arial"/>
              </a:rPr>
              <a:t>đủ</a:t>
            </a:r>
            <a:r>
              <a:rPr sz="1200" b="1" spc="-5">
                <a:solidFill>
                  <a:srgbClr val="404040"/>
                </a:solidFill>
                <a:latin typeface="Arial"/>
                <a:cs typeface="Arial"/>
              </a:rPr>
              <a:t>,</a:t>
            </a:r>
            <a:r>
              <a:rPr sz="1200" b="1" spc="-20">
                <a:solidFill>
                  <a:srgbClr val="404040"/>
                </a:solidFill>
                <a:latin typeface="Arial"/>
                <a:cs typeface="Arial"/>
              </a:rPr>
              <a:t> </a:t>
            </a:r>
            <a:r>
              <a:rPr sz="1200" b="1" spc="-5" err="1">
                <a:solidFill>
                  <a:srgbClr val="404040"/>
                </a:solidFill>
                <a:latin typeface="Arial"/>
                <a:cs typeface="Arial"/>
              </a:rPr>
              <a:t>có</a:t>
            </a:r>
            <a:r>
              <a:rPr sz="1200" b="1" spc="-15">
                <a:solidFill>
                  <a:srgbClr val="404040"/>
                </a:solidFill>
                <a:latin typeface="Arial"/>
                <a:cs typeface="Arial"/>
              </a:rPr>
              <a:t> </a:t>
            </a:r>
            <a:r>
              <a:rPr sz="1200" b="1" spc="-5">
                <a:solidFill>
                  <a:srgbClr val="404040"/>
                </a:solidFill>
                <a:latin typeface="Arial"/>
                <a:cs typeface="Arial"/>
              </a:rPr>
              <a:t>sẵn</a:t>
            </a:r>
            <a:r>
              <a:rPr lang="en-US" sz="1200" b="1" spc="-5">
                <a:solidFill>
                  <a:srgbClr val="404040"/>
                </a:solidFill>
                <a:latin typeface="Arial"/>
                <a:cs typeface="Arial"/>
              </a:rPr>
              <a:t>.</a:t>
            </a:r>
            <a:endParaRPr sz="1200">
              <a:latin typeface="Arial"/>
              <a:cs typeface="Arial"/>
            </a:endParaRPr>
          </a:p>
          <a:p>
            <a:pPr marL="171450" indent="-171450">
              <a:lnSpc>
                <a:spcPct val="100000"/>
              </a:lnSpc>
              <a:spcBef>
                <a:spcPts val="5"/>
              </a:spcBef>
              <a:buSzPct val="85000"/>
              <a:buFont typeface="Wingdings" panose="05000000000000000000" pitchFamily="2" charset="2"/>
              <a:buChar char=""/>
            </a:pPr>
            <a:r>
              <a:rPr lang="en-US" sz="1200" b="1" spc="-5">
                <a:solidFill>
                  <a:srgbClr val="404040"/>
                </a:solidFill>
                <a:latin typeface="Arial"/>
                <a:cs typeface="Arial"/>
              </a:rPr>
              <a:t>C</a:t>
            </a:r>
            <a:r>
              <a:rPr sz="1200" b="1" spc="-5">
                <a:solidFill>
                  <a:srgbClr val="404040"/>
                </a:solidFill>
                <a:latin typeface="Arial"/>
                <a:cs typeface="Arial"/>
              </a:rPr>
              <a:t>am </a:t>
            </a:r>
            <a:r>
              <a:rPr sz="1200" b="1" spc="-5" err="1">
                <a:solidFill>
                  <a:srgbClr val="404040"/>
                </a:solidFill>
                <a:latin typeface="Arial"/>
                <a:cs typeface="Arial"/>
              </a:rPr>
              <a:t>kết</a:t>
            </a:r>
            <a:r>
              <a:rPr sz="1200" b="1" spc="-15">
                <a:solidFill>
                  <a:srgbClr val="404040"/>
                </a:solidFill>
                <a:latin typeface="Arial"/>
                <a:cs typeface="Arial"/>
              </a:rPr>
              <a:t> </a:t>
            </a:r>
            <a:r>
              <a:rPr lang="en-US" sz="1200" b="1" spc="-15" err="1">
                <a:solidFill>
                  <a:srgbClr val="404040"/>
                </a:solidFill>
                <a:latin typeface="Arial"/>
                <a:cs typeface="Arial"/>
              </a:rPr>
              <a:t>giá</a:t>
            </a:r>
            <a:r>
              <a:rPr lang="en-US" sz="1200" b="1" spc="-15">
                <a:solidFill>
                  <a:srgbClr val="404040"/>
                </a:solidFill>
                <a:latin typeface="Arial"/>
                <a:cs typeface="Arial"/>
              </a:rPr>
              <a:t> </a:t>
            </a:r>
            <a:r>
              <a:rPr sz="1200" b="1" spc="-5" err="1">
                <a:solidFill>
                  <a:srgbClr val="404040"/>
                </a:solidFill>
                <a:latin typeface="Arial"/>
                <a:cs typeface="Arial"/>
              </a:rPr>
              <a:t>bằng</a:t>
            </a:r>
            <a:r>
              <a:rPr sz="1200" b="1" spc="-25">
                <a:solidFill>
                  <a:srgbClr val="404040"/>
                </a:solidFill>
                <a:latin typeface="Arial"/>
                <a:cs typeface="Arial"/>
              </a:rPr>
              <a:t> </a:t>
            </a:r>
            <a:r>
              <a:rPr sz="1200" b="1" spc="-5" err="1">
                <a:solidFill>
                  <a:srgbClr val="404040"/>
                </a:solidFill>
                <a:latin typeface="Arial"/>
                <a:cs typeface="Arial"/>
              </a:rPr>
              <a:t>hoặc</a:t>
            </a:r>
            <a:r>
              <a:rPr sz="1200" b="1" spc="-15">
                <a:solidFill>
                  <a:srgbClr val="404040"/>
                </a:solidFill>
                <a:latin typeface="Arial"/>
                <a:cs typeface="Arial"/>
              </a:rPr>
              <a:t> </a:t>
            </a:r>
            <a:r>
              <a:rPr sz="1200" b="1" err="1">
                <a:solidFill>
                  <a:srgbClr val="404040"/>
                </a:solidFill>
                <a:latin typeface="Arial"/>
                <a:cs typeface="Arial"/>
              </a:rPr>
              <a:t>rẻ</a:t>
            </a:r>
            <a:r>
              <a:rPr sz="1200" b="1" spc="-10">
                <a:solidFill>
                  <a:srgbClr val="404040"/>
                </a:solidFill>
                <a:latin typeface="Arial"/>
                <a:cs typeface="Arial"/>
              </a:rPr>
              <a:t> </a:t>
            </a:r>
            <a:r>
              <a:rPr sz="1200" b="1" spc="-5" err="1">
                <a:solidFill>
                  <a:srgbClr val="404040"/>
                </a:solidFill>
                <a:latin typeface="Arial"/>
                <a:cs typeface="Arial"/>
              </a:rPr>
              <a:t>hơn</a:t>
            </a:r>
            <a:r>
              <a:rPr sz="1200" b="1" spc="-10">
                <a:solidFill>
                  <a:srgbClr val="404040"/>
                </a:solidFill>
                <a:latin typeface="Arial"/>
                <a:cs typeface="Arial"/>
              </a:rPr>
              <a:t> </a:t>
            </a:r>
            <a:r>
              <a:rPr sz="1200" b="1" spc="-5" err="1">
                <a:solidFill>
                  <a:srgbClr val="404040"/>
                </a:solidFill>
                <a:latin typeface="Arial"/>
                <a:cs typeface="Arial"/>
              </a:rPr>
              <a:t>các</a:t>
            </a:r>
            <a:r>
              <a:rPr sz="1200" b="1" spc="-20">
                <a:solidFill>
                  <a:srgbClr val="404040"/>
                </a:solidFill>
                <a:latin typeface="Arial"/>
                <a:cs typeface="Arial"/>
              </a:rPr>
              <a:t> </a:t>
            </a:r>
            <a:r>
              <a:rPr sz="1200" b="1" spc="-5" err="1">
                <a:solidFill>
                  <a:srgbClr val="404040"/>
                </a:solidFill>
                <a:latin typeface="Arial"/>
                <a:cs typeface="Arial"/>
              </a:rPr>
              <a:t>thương</a:t>
            </a:r>
            <a:r>
              <a:rPr sz="1200" b="1" spc="-20">
                <a:solidFill>
                  <a:srgbClr val="404040"/>
                </a:solidFill>
                <a:latin typeface="Arial"/>
                <a:cs typeface="Arial"/>
              </a:rPr>
              <a:t> </a:t>
            </a:r>
            <a:r>
              <a:rPr sz="1200" b="1" spc="-5" err="1">
                <a:solidFill>
                  <a:srgbClr val="404040"/>
                </a:solidFill>
                <a:latin typeface="Arial"/>
                <a:cs typeface="Arial"/>
              </a:rPr>
              <a:t>hiệu</a:t>
            </a:r>
            <a:r>
              <a:rPr sz="1200" b="1" spc="-25">
                <a:solidFill>
                  <a:srgbClr val="404040"/>
                </a:solidFill>
                <a:latin typeface="Arial"/>
                <a:cs typeface="Arial"/>
              </a:rPr>
              <a:t> </a:t>
            </a:r>
            <a:r>
              <a:rPr sz="1200" b="1" spc="-5" err="1">
                <a:solidFill>
                  <a:srgbClr val="404040"/>
                </a:solidFill>
                <a:latin typeface="Arial"/>
                <a:cs typeface="Arial"/>
              </a:rPr>
              <a:t>tương</a:t>
            </a:r>
            <a:r>
              <a:rPr sz="1200" b="1" spc="-20">
                <a:solidFill>
                  <a:srgbClr val="404040"/>
                </a:solidFill>
                <a:latin typeface="Arial"/>
                <a:cs typeface="Arial"/>
              </a:rPr>
              <a:t> </a:t>
            </a:r>
            <a:r>
              <a:rPr sz="1200" b="1" spc="-5" err="1">
                <a:solidFill>
                  <a:srgbClr val="404040"/>
                </a:solidFill>
                <a:latin typeface="Arial"/>
                <a:cs typeface="Arial"/>
              </a:rPr>
              <a:t>đương</a:t>
            </a:r>
            <a:r>
              <a:rPr sz="1200" b="1" spc="-5">
                <a:solidFill>
                  <a:srgbClr val="404040"/>
                </a:solidFill>
                <a:latin typeface="Arial"/>
                <a:cs typeface="Arial"/>
              </a:rPr>
              <a:t>.</a:t>
            </a:r>
            <a:endParaRPr sz="1200">
              <a:latin typeface="Arial"/>
              <a:cs typeface="Arial"/>
            </a:endParaRPr>
          </a:p>
          <a:p>
            <a:pPr marL="171450" indent="-171450">
              <a:lnSpc>
                <a:spcPct val="100000"/>
              </a:lnSpc>
              <a:buSzPct val="85000"/>
              <a:buFont typeface="Wingdings" panose="05000000000000000000" pitchFamily="2" charset="2"/>
              <a:buChar char=""/>
            </a:pPr>
            <a:r>
              <a:rPr sz="1200" b="1" spc="-5">
                <a:solidFill>
                  <a:srgbClr val="404040"/>
                </a:solidFill>
                <a:latin typeface="Arial"/>
                <a:cs typeface="Arial"/>
              </a:rPr>
              <a:t>Chi</a:t>
            </a:r>
            <a:r>
              <a:rPr sz="1200" b="1" spc="-10">
                <a:solidFill>
                  <a:srgbClr val="404040"/>
                </a:solidFill>
                <a:latin typeface="Arial"/>
                <a:cs typeface="Arial"/>
              </a:rPr>
              <a:t> </a:t>
            </a:r>
            <a:r>
              <a:rPr sz="1200" b="1" spc="-5" err="1">
                <a:solidFill>
                  <a:srgbClr val="404040"/>
                </a:solidFill>
                <a:latin typeface="Arial"/>
                <a:cs typeface="Arial"/>
              </a:rPr>
              <a:t>phí</a:t>
            </a:r>
            <a:r>
              <a:rPr sz="1200" b="1" spc="-20">
                <a:solidFill>
                  <a:srgbClr val="404040"/>
                </a:solidFill>
                <a:latin typeface="Arial"/>
                <a:cs typeface="Arial"/>
              </a:rPr>
              <a:t> </a:t>
            </a:r>
            <a:r>
              <a:rPr sz="1200" b="1" spc="-5" err="1">
                <a:solidFill>
                  <a:srgbClr val="404040"/>
                </a:solidFill>
                <a:latin typeface="Arial"/>
                <a:cs typeface="Arial"/>
              </a:rPr>
              <a:t>vận</a:t>
            </a:r>
            <a:r>
              <a:rPr sz="1200" b="1" spc="-20">
                <a:solidFill>
                  <a:srgbClr val="404040"/>
                </a:solidFill>
                <a:latin typeface="Arial"/>
                <a:cs typeface="Arial"/>
              </a:rPr>
              <a:t> </a:t>
            </a:r>
            <a:r>
              <a:rPr sz="1200" b="1" spc="-5" err="1">
                <a:solidFill>
                  <a:srgbClr val="404040"/>
                </a:solidFill>
                <a:latin typeface="Arial"/>
                <a:cs typeface="Arial"/>
              </a:rPr>
              <a:t>hành</a:t>
            </a:r>
            <a:r>
              <a:rPr sz="1200" b="1" spc="-20">
                <a:solidFill>
                  <a:srgbClr val="404040"/>
                </a:solidFill>
                <a:latin typeface="Arial"/>
                <a:cs typeface="Arial"/>
              </a:rPr>
              <a:t> </a:t>
            </a:r>
            <a:r>
              <a:rPr sz="1200" b="1">
                <a:solidFill>
                  <a:srgbClr val="404040"/>
                </a:solidFill>
                <a:latin typeface="Arial"/>
                <a:cs typeface="Arial"/>
              </a:rPr>
              <a:t>&amp;</a:t>
            </a:r>
            <a:r>
              <a:rPr sz="1200" b="1" spc="-20">
                <a:solidFill>
                  <a:srgbClr val="404040"/>
                </a:solidFill>
                <a:latin typeface="Arial"/>
                <a:cs typeface="Arial"/>
              </a:rPr>
              <a:t> </a:t>
            </a:r>
            <a:r>
              <a:rPr sz="1200" b="1" spc="-5" err="1">
                <a:solidFill>
                  <a:srgbClr val="404040"/>
                </a:solidFill>
                <a:latin typeface="Arial"/>
                <a:cs typeface="Arial"/>
              </a:rPr>
              <a:t>bảo</a:t>
            </a:r>
            <a:r>
              <a:rPr sz="1200" b="1" spc="-20">
                <a:solidFill>
                  <a:srgbClr val="404040"/>
                </a:solidFill>
                <a:latin typeface="Arial"/>
                <a:cs typeface="Arial"/>
              </a:rPr>
              <a:t> </a:t>
            </a:r>
            <a:r>
              <a:rPr sz="1200" b="1" err="1">
                <a:solidFill>
                  <a:srgbClr val="404040"/>
                </a:solidFill>
                <a:latin typeface="Arial"/>
                <a:cs typeface="Arial"/>
              </a:rPr>
              <a:t>trì</a:t>
            </a:r>
            <a:r>
              <a:rPr sz="1200" b="1" spc="-20">
                <a:solidFill>
                  <a:srgbClr val="404040"/>
                </a:solidFill>
                <a:latin typeface="Arial"/>
                <a:cs typeface="Arial"/>
              </a:rPr>
              <a:t> </a:t>
            </a:r>
            <a:r>
              <a:rPr sz="1200" b="1" spc="-5" err="1">
                <a:solidFill>
                  <a:srgbClr val="404040"/>
                </a:solidFill>
                <a:latin typeface="Arial"/>
                <a:cs typeface="Arial"/>
              </a:rPr>
              <a:t>thấp</a:t>
            </a:r>
            <a:r>
              <a:rPr sz="1200" b="1" spc="-30">
                <a:solidFill>
                  <a:srgbClr val="404040"/>
                </a:solidFill>
                <a:latin typeface="Arial"/>
                <a:cs typeface="Arial"/>
              </a:rPr>
              <a:t> </a:t>
            </a:r>
            <a:r>
              <a:rPr sz="1200" b="1" spc="-5" err="1">
                <a:solidFill>
                  <a:srgbClr val="404040"/>
                </a:solidFill>
                <a:latin typeface="Arial"/>
                <a:cs typeface="Arial"/>
              </a:rPr>
              <a:t>nhất</a:t>
            </a:r>
            <a:r>
              <a:rPr sz="1200" b="1" spc="-5">
                <a:solidFill>
                  <a:srgbClr val="404040"/>
                </a:solidFill>
                <a:latin typeface="Arial"/>
                <a:cs typeface="Arial"/>
              </a:rPr>
              <a:t>.</a:t>
            </a:r>
            <a:endParaRPr sz="1200">
              <a:latin typeface="Arial"/>
              <a:cs typeface="Arial"/>
            </a:endParaRPr>
          </a:p>
        </p:txBody>
      </p:sp>
      <p:grpSp>
        <p:nvGrpSpPr>
          <p:cNvPr id="47" name="object 47"/>
          <p:cNvGrpSpPr/>
          <p:nvPr/>
        </p:nvGrpSpPr>
        <p:grpSpPr>
          <a:xfrm>
            <a:off x="3523678" y="3836096"/>
            <a:ext cx="5149215" cy="697865"/>
            <a:chOff x="3523678" y="3836096"/>
            <a:chExt cx="5149215" cy="697865"/>
          </a:xfrm>
        </p:grpSpPr>
        <p:sp>
          <p:nvSpPr>
            <p:cNvPr id="48" name="object 48"/>
            <p:cNvSpPr/>
            <p:nvPr/>
          </p:nvSpPr>
          <p:spPr>
            <a:xfrm>
              <a:off x="3537965" y="3850383"/>
              <a:ext cx="5120640" cy="669290"/>
            </a:xfrm>
            <a:custGeom>
              <a:avLst/>
              <a:gdLst/>
              <a:ahLst/>
              <a:cxnLst/>
              <a:rect l="l" t="t" r="r" b="b"/>
              <a:pathLst>
                <a:path w="5120640" h="669289">
                  <a:moveTo>
                    <a:pt x="5043665" y="0"/>
                  </a:moveTo>
                  <a:lnTo>
                    <a:pt x="76974" y="0"/>
                  </a:lnTo>
                  <a:lnTo>
                    <a:pt x="47014" y="6049"/>
                  </a:lnTo>
                  <a:lnTo>
                    <a:pt x="22547" y="22547"/>
                  </a:lnTo>
                  <a:lnTo>
                    <a:pt x="6049" y="47014"/>
                  </a:lnTo>
                  <a:lnTo>
                    <a:pt x="0" y="76974"/>
                  </a:lnTo>
                  <a:lnTo>
                    <a:pt x="0" y="592061"/>
                  </a:lnTo>
                  <a:lnTo>
                    <a:pt x="6049" y="622026"/>
                  </a:lnTo>
                  <a:lnTo>
                    <a:pt x="22547" y="646493"/>
                  </a:lnTo>
                  <a:lnTo>
                    <a:pt x="47014" y="662988"/>
                  </a:lnTo>
                  <a:lnTo>
                    <a:pt x="76974" y="669035"/>
                  </a:lnTo>
                  <a:lnTo>
                    <a:pt x="5043665" y="669035"/>
                  </a:lnTo>
                  <a:lnTo>
                    <a:pt x="5073625" y="662988"/>
                  </a:lnTo>
                  <a:lnTo>
                    <a:pt x="5098092" y="646493"/>
                  </a:lnTo>
                  <a:lnTo>
                    <a:pt x="5114590" y="622026"/>
                  </a:lnTo>
                  <a:lnTo>
                    <a:pt x="5120640" y="592061"/>
                  </a:lnTo>
                  <a:lnTo>
                    <a:pt x="5120640" y="76974"/>
                  </a:lnTo>
                  <a:lnTo>
                    <a:pt x="5114590" y="47014"/>
                  </a:lnTo>
                  <a:lnTo>
                    <a:pt x="5098092" y="22547"/>
                  </a:lnTo>
                  <a:lnTo>
                    <a:pt x="5073625" y="6049"/>
                  </a:lnTo>
                  <a:lnTo>
                    <a:pt x="5043665" y="0"/>
                  </a:lnTo>
                  <a:close/>
                </a:path>
              </a:pathLst>
            </a:custGeom>
            <a:solidFill>
              <a:srgbClr val="D6F5C0"/>
            </a:solidFill>
          </p:spPr>
          <p:txBody>
            <a:bodyPr wrap="square" lIns="0" tIns="0" rIns="0" bIns="0" rtlCol="0"/>
            <a:lstStyle/>
            <a:p>
              <a:endParaRPr/>
            </a:p>
          </p:txBody>
        </p:sp>
        <p:sp>
          <p:nvSpPr>
            <p:cNvPr id="49" name="object 49"/>
            <p:cNvSpPr/>
            <p:nvPr/>
          </p:nvSpPr>
          <p:spPr>
            <a:xfrm>
              <a:off x="3537965" y="3850383"/>
              <a:ext cx="5120640" cy="669290"/>
            </a:xfrm>
            <a:custGeom>
              <a:avLst/>
              <a:gdLst/>
              <a:ahLst/>
              <a:cxnLst/>
              <a:rect l="l" t="t" r="r" b="b"/>
              <a:pathLst>
                <a:path w="5120640" h="669289">
                  <a:moveTo>
                    <a:pt x="0" y="76974"/>
                  </a:moveTo>
                  <a:lnTo>
                    <a:pt x="6049" y="47014"/>
                  </a:lnTo>
                  <a:lnTo>
                    <a:pt x="22547" y="22547"/>
                  </a:lnTo>
                  <a:lnTo>
                    <a:pt x="47014" y="6049"/>
                  </a:lnTo>
                  <a:lnTo>
                    <a:pt x="76974" y="0"/>
                  </a:lnTo>
                  <a:lnTo>
                    <a:pt x="5043665" y="0"/>
                  </a:lnTo>
                  <a:lnTo>
                    <a:pt x="5073625" y="6049"/>
                  </a:lnTo>
                  <a:lnTo>
                    <a:pt x="5098092" y="22547"/>
                  </a:lnTo>
                  <a:lnTo>
                    <a:pt x="5114590" y="47014"/>
                  </a:lnTo>
                  <a:lnTo>
                    <a:pt x="5120640" y="76974"/>
                  </a:lnTo>
                  <a:lnTo>
                    <a:pt x="5120640" y="592061"/>
                  </a:lnTo>
                  <a:lnTo>
                    <a:pt x="5114590" y="622026"/>
                  </a:lnTo>
                  <a:lnTo>
                    <a:pt x="5098092" y="646493"/>
                  </a:lnTo>
                  <a:lnTo>
                    <a:pt x="5073625" y="662988"/>
                  </a:lnTo>
                  <a:lnTo>
                    <a:pt x="5043665" y="669035"/>
                  </a:lnTo>
                  <a:lnTo>
                    <a:pt x="76974" y="669035"/>
                  </a:lnTo>
                  <a:lnTo>
                    <a:pt x="47014" y="662988"/>
                  </a:lnTo>
                  <a:lnTo>
                    <a:pt x="22547" y="646493"/>
                  </a:lnTo>
                  <a:lnTo>
                    <a:pt x="6049" y="622026"/>
                  </a:lnTo>
                  <a:lnTo>
                    <a:pt x="0" y="592061"/>
                  </a:lnTo>
                  <a:lnTo>
                    <a:pt x="0" y="76974"/>
                  </a:lnTo>
                  <a:close/>
                </a:path>
              </a:pathLst>
            </a:custGeom>
            <a:ln w="28575">
              <a:solidFill>
                <a:srgbClr val="7E7E7E"/>
              </a:solidFill>
            </a:ln>
          </p:spPr>
          <p:txBody>
            <a:bodyPr wrap="square" lIns="0" tIns="0" rIns="0" bIns="0" rtlCol="0"/>
            <a:lstStyle/>
            <a:p>
              <a:endParaRPr/>
            </a:p>
          </p:txBody>
        </p:sp>
      </p:grpSp>
      <p:sp>
        <p:nvSpPr>
          <p:cNvPr id="50" name="object 50"/>
          <p:cNvSpPr txBox="1"/>
          <p:nvPr/>
        </p:nvSpPr>
        <p:spPr>
          <a:xfrm>
            <a:off x="3965344" y="3952266"/>
            <a:ext cx="4265295" cy="443711"/>
          </a:xfrm>
          <a:prstGeom prst="rect">
            <a:avLst/>
          </a:prstGeom>
        </p:spPr>
        <p:txBody>
          <a:bodyPr vert="horz" wrap="square" lIns="0" tIns="12700" rIns="0" bIns="0" rtlCol="0">
            <a:spAutoFit/>
          </a:bodyPr>
          <a:lstStyle/>
          <a:p>
            <a:pPr marL="1303020" marR="5080" indent="-1290955">
              <a:lnSpc>
                <a:spcPct val="100000"/>
              </a:lnSpc>
              <a:spcBef>
                <a:spcPts val="100"/>
              </a:spcBef>
            </a:pPr>
            <a:r>
              <a:rPr sz="1400" b="1">
                <a:solidFill>
                  <a:srgbClr val="404040"/>
                </a:solidFill>
                <a:latin typeface="Arial"/>
                <a:cs typeface="Arial"/>
              </a:rPr>
              <a:t>Giá</a:t>
            </a:r>
            <a:r>
              <a:rPr sz="1400" b="1" spc="-20">
                <a:solidFill>
                  <a:srgbClr val="404040"/>
                </a:solidFill>
                <a:latin typeface="Arial"/>
                <a:cs typeface="Arial"/>
              </a:rPr>
              <a:t> </a:t>
            </a:r>
            <a:r>
              <a:rPr sz="1400" b="1" spc="-5">
                <a:solidFill>
                  <a:srgbClr val="404040"/>
                </a:solidFill>
                <a:latin typeface="Arial"/>
                <a:cs typeface="Arial"/>
              </a:rPr>
              <a:t>xe</a:t>
            </a:r>
            <a:r>
              <a:rPr sz="1400" b="1" spc="-20">
                <a:solidFill>
                  <a:srgbClr val="404040"/>
                </a:solidFill>
                <a:latin typeface="Arial"/>
                <a:cs typeface="Arial"/>
              </a:rPr>
              <a:t> </a:t>
            </a:r>
            <a:r>
              <a:rPr sz="1400" b="1" spc="-5">
                <a:solidFill>
                  <a:srgbClr val="404040"/>
                </a:solidFill>
                <a:latin typeface="Arial"/>
                <a:cs typeface="Arial"/>
              </a:rPr>
              <a:t>được</a:t>
            </a:r>
            <a:r>
              <a:rPr sz="1400" b="1" spc="-10">
                <a:solidFill>
                  <a:srgbClr val="404040"/>
                </a:solidFill>
                <a:latin typeface="Arial"/>
                <a:cs typeface="Arial"/>
              </a:rPr>
              <a:t> </a:t>
            </a:r>
            <a:r>
              <a:rPr sz="1400" b="1" spc="-5">
                <a:solidFill>
                  <a:srgbClr val="404040"/>
                </a:solidFill>
                <a:latin typeface="Arial"/>
                <a:cs typeface="Arial"/>
              </a:rPr>
              <a:t>nhiều</a:t>
            </a:r>
            <a:r>
              <a:rPr sz="1400" b="1" spc="-30">
                <a:solidFill>
                  <a:srgbClr val="404040"/>
                </a:solidFill>
                <a:latin typeface="Arial"/>
                <a:cs typeface="Arial"/>
              </a:rPr>
              <a:t> </a:t>
            </a:r>
            <a:r>
              <a:rPr sz="1400" b="1">
                <a:solidFill>
                  <a:srgbClr val="404040"/>
                </a:solidFill>
                <a:latin typeface="Arial"/>
                <a:cs typeface="Arial"/>
              </a:rPr>
              <a:t>ưu</a:t>
            </a:r>
            <a:r>
              <a:rPr sz="1400" b="1" spc="-10">
                <a:solidFill>
                  <a:srgbClr val="404040"/>
                </a:solidFill>
                <a:latin typeface="Arial"/>
                <a:cs typeface="Arial"/>
              </a:rPr>
              <a:t> </a:t>
            </a:r>
            <a:r>
              <a:rPr sz="1400" b="1" spc="-5">
                <a:solidFill>
                  <a:srgbClr val="404040"/>
                </a:solidFill>
                <a:latin typeface="Arial"/>
                <a:cs typeface="Arial"/>
              </a:rPr>
              <a:t>đãi</a:t>
            </a:r>
            <a:r>
              <a:rPr sz="1400" b="1" spc="-15">
                <a:solidFill>
                  <a:srgbClr val="404040"/>
                </a:solidFill>
                <a:latin typeface="Arial"/>
                <a:cs typeface="Arial"/>
              </a:rPr>
              <a:t> </a:t>
            </a:r>
            <a:r>
              <a:rPr sz="1400" b="1">
                <a:solidFill>
                  <a:srgbClr val="404040"/>
                </a:solidFill>
                <a:latin typeface="Arial"/>
                <a:cs typeface="Arial"/>
              </a:rPr>
              <a:t>từ</a:t>
            </a:r>
            <a:r>
              <a:rPr sz="1400" b="1" spc="-10">
                <a:solidFill>
                  <a:srgbClr val="404040"/>
                </a:solidFill>
                <a:latin typeface="Arial"/>
                <a:cs typeface="Arial"/>
              </a:rPr>
              <a:t> </a:t>
            </a:r>
            <a:r>
              <a:rPr sz="1400" b="1" spc="-5">
                <a:solidFill>
                  <a:srgbClr val="404040"/>
                </a:solidFill>
                <a:latin typeface="Arial"/>
                <a:cs typeface="Arial"/>
              </a:rPr>
              <a:t>chính</a:t>
            </a:r>
            <a:r>
              <a:rPr sz="1400" b="1" spc="-25">
                <a:solidFill>
                  <a:srgbClr val="404040"/>
                </a:solidFill>
                <a:latin typeface="Arial"/>
                <a:cs typeface="Arial"/>
              </a:rPr>
              <a:t> </a:t>
            </a:r>
            <a:r>
              <a:rPr sz="1400" b="1" spc="-5">
                <a:solidFill>
                  <a:srgbClr val="404040"/>
                </a:solidFill>
                <a:latin typeface="Arial"/>
                <a:cs typeface="Arial"/>
              </a:rPr>
              <a:t>sách</a:t>
            </a:r>
            <a:r>
              <a:rPr sz="1400" b="1" spc="-25">
                <a:solidFill>
                  <a:srgbClr val="404040"/>
                </a:solidFill>
                <a:latin typeface="Arial"/>
                <a:cs typeface="Arial"/>
              </a:rPr>
              <a:t> </a:t>
            </a:r>
            <a:r>
              <a:rPr sz="1400" b="1" spc="-5">
                <a:solidFill>
                  <a:srgbClr val="404040"/>
                </a:solidFill>
                <a:latin typeface="Arial"/>
                <a:cs typeface="Arial"/>
              </a:rPr>
              <a:t>nhà</a:t>
            </a:r>
            <a:r>
              <a:rPr sz="1400" b="1" spc="-20">
                <a:solidFill>
                  <a:srgbClr val="404040"/>
                </a:solidFill>
                <a:latin typeface="Arial"/>
                <a:cs typeface="Arial"/>
              </a:rPr>
              <a:t> </a:t>
            </a:r>
            <a:r>
              <a:rPr sz="1400" b="1" spc="-5">
                <a:solidFill>
                  <a:srgbClr val="404040"/>
                </a:solidFill>
                <a:latin typeface="Arial"/>
                <a:cs typeface="Arial"/>
              </a:rPr>
              <a:t>nước </a:t>
            </a:r>
            <a:r>
              <a:rPr sz="1400" b="1" spc="-370">
                <a:solidFill>
                  <a:srgbClr val="404040"/>
                </a:solidFill>
                <a:latin typeface="Arial"/>
                <a:cs typeface="Arial"/>
              </a:rPr>
              <a:t> </a:t>
            </a:r>
            <a:r>
              <a:rPr sz="1400" b="1" spc="-5">
                <a:solidFill>
                  <a:srgbClr val="404040"/>
                </a:solidFill>
                <a:latin typeface="Arial"/>
                <a:cs typeface="Arial"/>
              </a:rPr>
              <a:t>thuế</a:t>
            </a:r>
            <a:r>
              <a:rPr sz="1400" b="1" spc="-25">
                <a:solidFill>
                  <a:srgbClr val="404040"/>
                </a:solidFill>
                <a:latin typeface="Arial"/>
                <a:cs typeface="Arial"/>
              </a:rPr>
              <a:t> </a:t>
            </a:r>
            <a:r>
              <a:rPr sz="1400" b="1" spc="-5">
                <a:solidFill>
                  <a:srgbClr val="404040"/>
                </a:solidFill>
                <a:latin typeface="Arial"/>
                <a:cs typeface="Arial"/>
              </a:rPr>
              <a:t>nhập</a:t>
            </a:r>
            <a:r>
              <a:rPr sz="1400" b="1" spc="-25">
                <a:solidFill>
                  <a:srgbClr val="404040"/>
                </a:solidFill>
                <a:latin typeface="Arial"/>
                <a:cs typeface="Arial"/>
              </a:rPr>
              <a:t> </a:t>
            </a:r>
            <a:r>
              <a:rPr sz="1400" b="1" spc="-5">
                <a:solidFill>
                  <a:srgbClr val="404040"/>
                </a:solidFill>
                <a:latin typeface="Arial"/>
                <a:cs typeface="Arial"/>
              </a:rPr>
              <a:t>khẩu</a:t>
            </a:r>
            <a:r>
              <a:rPr sz="1400" b="1" spc="-20">
                <a:solidFill>
                  <a:srgbClr val="404040"/>
                </a:solidFill>
                <a:latin typeface="Arial"/>
                <a:cs typeface="Arial"/>
              </a:rPr>
              <a:t> </a:t>
            </a:r>
            <a:r>
              <a:rPr sz="1400" b="1" spc="-45">
                <a:solidFill>
                  <a:srgbClr val="404040"/>
                </a:solidFill>
                <a:latin typeface="Arial"/>
                <a:cs typeface="Arial"/>
              </a:rPr>
              <a:t>0%.</a:t>
            </a:r>
            <a:endParaRPr sz="1400">
              <a:latin typeface="Arial"/>
              <a:cs typeface="Arial"/>
            </a:endParaRPr>
          </a:p>
        </p:txBody>
      </p:sp>
      <p:pic>
        <p:nvPicPr>
          <p:cNvPr id="51" name="object 51"/>
          <p:cNvPicPr/>
          <p:nvPr/>
        </p:nvPicPr>
        <p:blipFill>
          <a:blip r:embed="rId12" cstate="print"/>
          <a:stretch>
            <a:fillRect/>
          </a:stretch>
        </p:blipFill>
        <p:spPr>
          <a:xfrm>
            <a:off x="38100" y="1978164"/>
            <a:ext cx="1530095" cy="1274051"/>
          </a:xfrm>
          <a:prstGeom prst="rect">
            <a:avLst/>
          </a:prstGeom>
        </p:spPr>
      </p:pic>
      <p:sp>
        <p:nvSpPr>
          <p:cNvPr id="53" name="object 53"/>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29</a:t>
            </a:fld>
            <a:endParaRPr/>
          </a:p>
        </p:txBody>
      </p:sp>
      <p:pic>
        <p:nvPicPr>
          <p:cNvPr id="52" name="mp3-output-ttsfree(dot)com (44)">
            <a:hlinkClick r:id="" action="ppaction://media"/>
            <a:extLst>
              <a:ext uri="{FF2B5EF4-FFF2-40B4-BE49-F238E27FC236}">
                <a16:creationId xmlns:a16="http://schemas.microsoft.com/office/drawing/2014/main" id="{E91995DE-B295-005B-2121-74012E31D01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698582" y="93061"/>
            <a:ext cx="373823" cy="373823"/>
          </a:xfrm>
          <a:prstGeom prst="rect">
            <a:avLst/>
          </a:prstGeom>
        </p:spPr>
      </p:pic>
    </p:spTree>
  </p:cSld>
  <p:clrMapOvr>
    <a:masterClrMapping/>
  </p:clrMapOvr>
  <p:transition spd="med" advClick="0" advTm="2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11"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sp>
        <p:nvSpPr>
          <p:cNvPr id="132" name="object 13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a:t>
            </a:fld>
            <a:endParaRPr/>
          </a:p>
        </p:txBody>
      </p:sp>
      <p:sp>
        <p:nvSpPr>
          <p:cNvPr id="130" name="object 130"/>
          <p:cNvSpPr txBox="1">
            <a:spLocks noGrp="1"/>
          </p:cNvSpPr>
          <p:nvPr>
            <p:ph type="title"/>
          </p:nvPr>
        </p:nvSpPr>
        <p:spPr>
          <a:xfrm>
            <a:off x="1108483" y="133350"/>
            <a:ext cx="6927986" cy="320601"/>
          </a:xfrm>
          <a:prstGeom prst="rect">
            <a:avLst/>
          </a:prstGeom>
        </p:spPr>
        <p:txBody>
          <a:bodyPr vert="horz" wrap="square" lIns="0" tIns="12700" rIns="0" bIns="0" rtlCol="0">
            <a:spAutoFit/>
          </a:bodyPr>
          <a:lstStyle/>
          <a:p>
            <a:pPr marL="12700" algn="ctr">
              <a:lnSpc>
                <a:spcPct val="100000"/>
              </a:lnSpc>
              <a:spcBef>
                <a:spcPts val="100"/>
              </a:spcBef>
            </a:pPr>
            <a:r>
              <a:rPr sz="2000" b="1" spc="-5">
                <a:latin typeface="Arial"/>
                <a:cs typeface="Arial"/>
              </a:rPr>
              <a:t>C</a:t>
            </a:r>
            <a:r>
              <a:rPr lang="en-US" sz="2000" b="1" spc="-5">
                <a:latin typeface="Arial"/>
                <a:cs typeface="Arial"/>
              </a:rPr>
              <a:t>Ơ CẤU NHÂN SỰ CÔNG TY TNHH NAM HÀN</a:t>
            </a:r>
            <a:endParaRPr sz="2000" b="1" spc="-10">
              <a:latin typeface="Arial"/>
              <a:cs typeface="Arial"/>
            </a:endParaRPr>
          </a:p>
        </p:txBody>
      </p:sp>
      <p:graphicFrame>
        <p:nvGraphicFramePr>
          <p:cNvPr id="136" name="Diagram 135">
            <a:extLst>
              <a:ext uri="{FF2B5EF4-FFF2-40B4-BE49-F238E27FC236}">
                <a16:creationId xmlns:a16="http://schemas.microsoft.com/office/drawing/2014/main" id="{DAEC1169-38EA-B5FC-A3BC-59BC17400AE4}"/>
              </a:ext>
            </a:extLst>
          </p:cNvPr>
          <p:cNvGraphicFramePr/>
          <p:nvPr>
            <p:extLst>
              <p:ext uri="{D42A27DB-BD31-4B8C-83A1-F6EECF244321}">
                <p14:modId xmlns:p14="http://schemas.microsoft.com/office/powerpoint/2010/main" val="827157570"/>
              </p:ext>
            </p:extLst>
          </p:nvPr>
        </p:nvGraphicFramePr>
        <p:xfrm>
          <a:off x="152400" y="453951"/>
          <a:ext cx="8940642" cy="42513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 name="slide 14 so do bo may">
            <a:hlinkClick r:id="" action="ppaction://media"/>
            <a:extLst>
              <a:ext uri="{FF2B5EF4-FFF2-40B4-BE49-F238E27FC236}">
                <a16:creationId xmlns:a16="http://schemas.microsoft.com/office/drawing/2014/main" id="{E482625D-B692-9A6F-0457-8911DE7118D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726366" y="87276"/>
            <a:ext cx="366676" cy="36667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9"/>
          <p:cNvSpPr txBox="1">
            <a:spLocks noGrp="1"/>
          </p:cNvSpPr>
          <p:nvPr>
            <p:ph type="title"/>
          </p:nvPr>
        </p:nvSpPr>
        <p:spPr>
          <a:xfrm>
            <a:off x="350232" y="98354"/>
            <a:ext cx="4471035" cy="351378"/>
          </a:xfrm>
          <a:prstGeom prst="rect">
            <a:avLst/>
          </a:prstGeom>
        </p:spPr>
        <p:txBody>
          <a:bodyPr vert="horz" wrap="square" lIns="0" tIns="12700" rIns="0" bIns="0" rtlCol="0">
            <a:spAutoFit/>
          </a:bodyPr>
          <a:lstStyle/>
          <a:p>
            <a:pPr marL="12700">
              <a:lnSpc>
                <a:spcPct val="100000"/>
              </a:lnSpc>
              <a:spcBef>
                <a:spcPts val="100"/>
              </a:spcBef>
            </a:pPr>
            <a:r>
              <a:rPr lang="en-US" sz="2200" b="1" spc="-5">
                <a:latin typeface="Arial"/>
                <a:cs typeface="Arial"/>
              </a:rPr>
              <a:t>KHÁCH HÀNG TIÊU BIỂU</a:t>
            </a:r>
            <a:endParaRPr sz="2200" b="1" spc="-5">
              <a:latin typeface="Arial"/>
              <a:cs typeface="Arial"/>
            </a:endParaRPr>
          </a:p>
        </p:txBody>
      </p:sp>
      <p:sp>
        <p:nvSpPr>
          <p:cNvPr id="21" name="object 21"/>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30</a:t>
            </a:fld>
            <a:endParaRPr sz="800">
              <a:latin typeface="Arial MT"/>
              <a:cs typeface="Arial MT"/>
            </a:endParaRPr>
          </a:p>
        </p:txBody>
      </p:sp>
      <p:graphicFrame>
        <p:nvGraphicFramePr>
          <p:cNvPr id="2" name="Table 1">
            <a:extLst>
              <a:ext uri="{FF2B5EF4-FFF2-40B4-BE49-F238E27FC236}">
                <a16:creationId xmlns:a16="http://schemas.microsoft.com/office/drawing/2014/main" id="{45EF5FF9-F1FA-09CB-F136-F5B5FEEFFE59}"/>
              </a:ext>
            </a:extLst>
          </p:cNvPr>
          <p:cNvGraphicFramePr>
            <a:graphicFrameLocks noGrp="1"/>
          </p:cNvGraphicFramePr>
          <p:nvPr>
            <p:extLst>
              <p:ext uri="{D42A27DB-BD31-4B8C-83A1-F6EECF244321}">
                <p14:modId xmlns:p14="http://schemas.microsoft.com/office/powerpoint/2010/main" val="367923090"/>
              </p:ext>
            </p:extLst>
          </p:nvPr>
        </p:nvGraphicFramePr>
        <p:xfrm>
          <a:off x="456787" y="494809"/>
          <a:ext cx="8061114" cy="4210542"/>
        </p:xfrm>
        <a:graphic>
          <a:graphicData uri="http://schemas.openxmlformats.org/drawingml/2006/table">
            <a:tbl>
              <a:tblPr bandRow="1" bandCol="1">
                <a:tableStyleId>{72833802-FEF1-4C79-8D5D-14CF1EAF98D9}</a:tableStyleId>
              </a:tblPr>
              <a:tblGrid>
                <a:gridCol w="1343519">
                  <a:extLst>
                    <a:ext uri="{9D8B030D-6E8A-4147-A177-3AD203B41FA5}">
                      <a16:colId xmlns:a16="http://schemas.microsoft.com/office/drawing/2014/main" val="3853181766"/>
                    </a:ext>
                  </a:extLst>
                </a:gridCol>
                <a:gridCol w="1343519">
                  <a:extLst>
                    <a:ext uri="{9D8B030D-6E8A-4147-A177-3AD203B41FA5}">
                      <a16:colId xmlns:a16="http://schemas.microsoft.com/office/drawing/2014/main" val="1305732296"/>
                    </a:ext>
                  </a:extLst>
                </a:gridCol>
                <a:gridCol w="1343519">
                  <a:extLst>
                    <a:ext uri="{9D8B030D-6E8A-4147-A177-3AD203B41FA5}">
                      <a16:colId xmlns:a16="http://schemas.microsoft.com/office/drawing/2014/main" val="2045363385"/>
                    </a:ext>
                  </a:extLst>
                </a:gridCol>
                <a:gridCol w="1343519">
                  <a:extLst>
                    <a:ext uri="{9D8B030D-6E8A-4147-A177-3AD203B41FA5}">
                      <a16:colId xmlns:a16="http://schemas.microsoft.com/office/drawing/2014/main" val="1767225751"/>
                    </a:ext>
                  </a:extLst>
                </a:gridCol>
                <a:gridCol w="1343519">
                  <a:extLst>
                    <a:ext uri="{9D8B030D-6E8A-4147-A177-3AD203B41FA5}">
                      <a16:colId xmlns:a16="http://schemas.microsoft.com/office/drawing/2014/main" val="2401206626"/>
                    </a:ext>
                  </a:extLst>
                </a:gridCol>
                <a:gridCol w="1343519">
                  <a:extLst>
                    <a:ext uri="{9D8B030D-6E8A-4147-A177-3AD203B41FA5}">
                      <a16:colId xmlns:a16="http://schemas.microsoft.com/office/drawing/2014/main" val="2089418933"/>
                    </a:ext>
                  </a:extLst>
                </a:gridCol>
              </a:tblGrid>
              <a:tr h="701757">
                <a:tc>
                  <a:txBody>
                    <a:bodyPr/>
                    <a:lstStyle/>
                    <a:p>
                      <a:pPr marL="0"/>
                      <a:r>
                        <a:rPr lang="en-US">
                          <a:solidFill>
                            <a:schemeClr val="tx1"/>
                          </a:solidFill>
                          <a:latin typeface="+mn-lt"/>
                          <a:ea typeface="+mn-ea"/>
                          <a:cs typeface="+mn-cs"/>
                        </a:rPr>
                        <a:t> </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5241353"/>
                  </a:ext>
                </a:extLst>
              </a:tr>
              <a:tr h="701757">
                <a:tc>
                  <a:txBody>
                    <a:bodyPr/>
                    <a:lstStyle/>
                    <a:p>
                      <a:pPr marL="0"/>
                      <a:endParaRPr lang="en-US">
                        <a:solidFill>
                          <a:schemeClr val="tx1"/>
                        </a:solidFill>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29261947"/>
                  </a:ext>
                </a:extLst>
              </a:tr>
              <a:tr h="701757">
                <a:tc>
                  <a:txBody>
                    <a:bodyPr/>
                    <a:lstStyle/>
                    <a:p>
                      <a:pPr marL="0"/>
                      <a:endParaRPr lang="en-US">
                        <a:solidFill>
                          <a:schemeClr val="tx1"/>
                        </a:solidFill>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73799349"/>
                  </a:ext>
                </a:extLst>
              </a:tr>
              <a:tr h="701757">
                <a:tc>
                  <a:txBody>
                    <a:bodyPr/>
                    <a:lstStyle/>
                    <a:p>
                      <a:pPr marL="0"/>
                      <a:endParaRPr lang="en-US">
                        <a:solidFill>
                          <a:schemeClr val="tx1"/>
                        </a:solidFill>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i="0">
                          <a:solidFill>
                            <a:srgbClr val="C00000"/>
                          </a:solidFill>
                          <a:effectLst/>
                          <a:latin typeface="+mn-lt"/>
                          <a:ea typeface="+mn-ea"/>
                          <a:cs typeface="+mn-cs"/>
                        </a:rPr>
                        <a:t>MTĐT</a:t>
                      </a:r>
                    </a:p>
                    <a:p>
                      <a:pPr algn="ctr"/>
                      <a:r>
                        <a:rPr lang="en-US" sz="1400" b="1" i="0">
                          <a:solidFill>
                            <a:srgbClr val="C00000"/>
                          </a:solidFill>
                          <a:effectLst/>
                          <a:latin typeface="+mn-lt"/>
                          <a:ea typeface="+mn-ea"/>
                          <a:cs typeface="+mn-cs"/>
                        </a:rPr>
                        <a:t>Gò Vấp</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1" i="0">
                          <a:solidFill>
                            <a:srgbClr val="C00000"/>
                          </a:solidFill>
                          <a:effectLst/>
                          <a:latin typeface="+mn-lt"/>
                          <a:ea typeface="+mn-ea"/>
                          <a:cs typeface="+mn-cs"/>
                        </a:rPr>
                        <a:t>MTĐT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400" b="1" i="0">
                          <a:solidFill>
                            <a:srgbClr val="C00000"/>
                          </a:solidFill>
                          <a:effectLst/>
                          <a:latin typeface="+mn-lt"/>
                          <a:ea typeface="+mn-ea"/>
                          <a:cs typeface="+mn-cs"/>
                        </a:rPr>
                        <a:t>Tiền Giang</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i="0">
                          <a:solidFill>
                            <a:srgbClr val="C00000"/>
                          </a:solidFill>
                          <a:effectLst/>
                          <a:latin typeface="+mn-lt"/>
                          <a:ea typeface="+mn-ea"/>
                          <a:cs typeface="+mn-cs"/>
                        </a:rPr>
                        <a:t>Công ty </a:t>
                      </a:r>
                    </a:p>
                    <a:p>
                      <a:pPr algn="ctr"/>
                      <a:r>
                        <a:rPr lang="en-US" sz="1400" b="1" i="0">
                          <a:solidFill>
                            <a:srgbClr val="C00000"/>
                          </a:solidFill>
                          <a:effectLst/>
                          <a:latin typeface="+mn-lt"/>
                          <a:ea typeface="+mn-ea"/>
                          <a:cs typeface="+mn-cs"/>
                        </a:rPr>
                        <a:t>Vạn Phú</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i="0">
                          <a:solidFill>
                            <a:srgbClr val="C00000"/>
                          </a:solidFill>
                          <a:effectLst/>
                          <a:latin typeface="+mn-lt"/>
                          <a:ea typeface="+mn-ea"/>
                          <a:cs typeface="+mn-cs"/>
                        </a:rPr>
                        <a:t>Công ty</a:t>
                      </a:r>
                    </a:p>
                    <a:p>
                      <a:pPr algn="ctr"/>
                      <a:r>
                        <a:rPr lang="en-US" sz="1400" b="1" i="0">
                          <a:solidFill>
                            <a:srgbClr val="C00000"/>
                          </a:solidFill>
                          <a:effectLst/>
                          <a:latin typeface="+mn-lt"/>
                          <a:ea typeface="+mn-ea"/>
                          <a:cs typeface="+mn-cs"/>
                        </a:rPr>
                        <a:t>Lộc Việt Cường</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7783183"/>
                  </a:ext>
                </a:extLst>
              </a:tr>
              <a:tr h="701757">
                <a:tc>
                  <a:txBody>
                    <a:bodyPr/>
                    <a:lstStyle/>
                    <a:p>
                      <a:pPr marL="0"/>
                      <a:endParaRPr lang="en-US">
                        <a:solidFill>
                          <a:schemeClr val="tx1"/>
                        </a:solidFill>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1400" b="1" i="0">
                        <a:solidFill>
                          <a:schemeClr val="tx1"/>
                        </a:solidFill>
                        <a:effectLst/>
                        <a:latin typeface="+mn-lt"/>
                        <a:ea typeface="+mn-ea"/>
                        <a:cs typeface="+mn-cs"/>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49372644"/>
                  </a:ext>
                </a:extLst>
              </a:tr>
              <a:tr h="701757">
                <a:tc>
                  <a:txBody>
                    <a:bodyPr/>
                    <a:lstStyle/>
                    <a:p>
                      <a:pPr marL="0"/>
                      <a:endParaRPr lang="en-US" sz="1400" b="1" i="0">
                        <a:solidFill>
                          <a:srgbClr val="C00000"/>
                        </a:solidFill>
                        <a:effectLst/>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b="1" i="0">
                        <a:solidFill>
                          <a:srgbClr val="C00000"/>
                        </a:solidFill>
                        <a:effectLst/>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1000" b="1" i="0">
                        <a:solidFill>
                          <a:schemeClr val="tx1"/>
                        </a:solidFill>
                        <a:effectLst/>
                        <a:latin typeface="+mn-lt"/>
                        <a:ea typeface="+mn-ea"/>
                        <a:cs typeface="+mn-cs"/>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ln>
                          <a:solidFill>
                            <a:sysClr val="windowText" lastClr="000000"/>
                          </a:solidFill>
                        </a:ln>
                        <a:solidFill>
                          <a:schemeClr val="tx1"/>
                        </a:solidFill>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44526806"/>
                  </a:ext>
                </a:extLst>
              </a:tr>
            </a:tbl>
          </a:graphicData>
        </a:graphic>
      </p:graphicFrame>
      <p:pic>
        <p:nvPicPr>
          <p:cNvPr id="4" name="Picture 4" descr="NKG : Công ty Cổ phần Thép Nam Kim | Tin tức và dữ liệu doanh nghiệp |  CafeF.vn">
            <a:extLst>
              <a:ext uri="{FF2B5EF4-FFF2-40B4-BE49-F238E27FC236}">
                <a16:creationId xmlns:a16="http://schemas.microsoft.com/office/drawing/2014/main" id="{6DC285F9-9255-AF5B-F9FA-94ADE0057A7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2800" y="487754"/>
            <a:ext cx="1357200" cy="7179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ASIA ENTERPRISES">
            <a:extLst>
              <a:ext uri="{FF2B5EF4-FFF2-40B4-BE49-F238E27FC236}">
                <a16:creationId xmlns:a16="http://schemas.microsoft.com/office/drawing/2014/main" id="{C730DF07-1929-AB88-5AF5-D5385D5B628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165" b="16214"/>
          <a:stretch/>
        </p:blipFill>
        <p:spPr bwMode="auto">
          <a:xfrm>
            <a:off x="792246" y="2020251"/>
            <a:ext cx="702411" cy="5421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logo">
            <a:extLst>
              <a:ext uri="{FF2B5EF4-FFF2-40B4-BE49-F238E27FC236}">
                <a16:creationId xmlns:a16="http://schemas.microsoft.com/office/drawing/2014/main" id="{8DD9FB0A-01D7-F696-9AAF-4649AA53EC7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31447" y="543207"/>
            <a:ext cx="439845" cy="5404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ÔNG TY TNHH THIẾT BỊ PHÒNG CHÁY VÀ CHỮA CHÁY HÀ NỘI">
            <a:extLst>
              <a:ext uri="{FF2B5EF4-FFF2-40B4-BE49-F238E27FC236}">
                <a16:creationId xmlns:a16="http://schemas.microsoft.com/office/drawing/2014/main" id="{64A3C823-4588-B4A6-9872-43446719BB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20247" y="1362631"/>
            <a:ext cx="1295400" cy="3650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LX">
            <a:extLst>
              <a:ext uri="{FF2B5EF4-FFF2-40B4-BE49-F238E27FC236}">
                <a16:creationId xmlns:a16="http://schemas.microsoft.com/office/drawing/2014/main" id="{7E2F4F96-C068-05B4-CC87-AF306E7B76E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44000" y="759541"/>
            <a:ext cx="1171931" cy="2195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IỆP HỘI CÁ NGỪ VIỆT NAM -">
            <a:extLst>
              <a:ext uri="{FF2B5EF4-FFF2-40B4-BE49-F238E27FC236}">
                <a16:creationId xmlns:a16="http://schemas.microsoft.com/office/drawing/2014/main" id="{4F170173-EBB6-3653-8EE6-F73FA14996C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090027" y="1292766"/>
            <a:ext cx="691765" cy="4765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Có thể là hình ảnh về văn bản cho biết '١ D&amp;T LOGISTICS'">
            <a:extLst>
              <a:ext uri="{FF2B5EF4-FFF2-40B4-BE49-F238E27FC236}">
                <a16:creationId xmlns:a16="http://schemas.microsoft.com/office/drawing/2014/main" id="{5334D601-DCCB-84C8-CDAE-8655A138FCC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5719" t="19908" r="3741" b="16163"/>
          <a:stretch/>
        </p:blipFill>
        <p:spPr bwMode="auto">
          <a:xfrm>
            <a:off x="7405501" y="1958112"/>
            <a:ext cx="830410" cy="5863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Dash Logistics tuyển dụng - Chuyên viên nghiên cứu và phát triển dịch vụ -  Blog của Mr. Logistics Việt Nam">
            <a:extLst>
              <a:ext uri="{FF2B5EF4-FFF2-40B4-BE49-F238E27FC236}">
                <a16:creationId xmlns:a16="http://schemas.microsoft.com/office/drawing/2014/main" id="{7109B880-D68C-AB17-AD48-5E38AC59AF09}"/>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812" t="8579" r="1237" b="19220"/>
          <a:stretch/>
        </p:blipFill>
        <p:spPr bwMode="auto">
          <a:xfrm>
            <a:off x="4609538" y="1393745"/>
            <a:ext cx="1066800" cy="3701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Blico">
            <a:extLst>
              <a:ext uri="{FF2B5EF4-FFF2-40B4-BE49-F238E27FC236}">
                <a16:creationId xmlns:a16="http://schemas.microsoft.com/office/drawing/2014/main" id="{3E10E580-3475-2524-652A-DD13F2D2E0A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64850" y="2002898"/>
            <a:ext cx="1212450" cy="46339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4" descr="HINO ĐẠI PHÁT TÍN - ĐẠI LÝ XE TẢI CẤP 1 HINO VN">
            <a:extLst>
              <a:ext uri="{FF2B5EF4-FFF2-40B4-BE49-F238E27FC236}">
                <a16:creationId xmlns:a16="http://schemas.microsoft.com/office/drawing/2014/main" id="{5600D644-F045-CFFF-18F2-85026AF4CDA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2203" y="2748705"/>
            <a:ext cx="1143000" cy="38291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6">
            <a:extLst>
              <a:ext uri="{FF2B5EF4-FFF2-40B4-BE49-F238E27FC236}">
                <a16:creationId xmlns:a16="http://schemas.microsoft.com/office/drawing/2014/main" id="{F0B2DB33-32CF-E6CA-9D2C-2268FB011610}"/>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l="1696" r="1696"/>
          <a:stretch/>
        </p:blipFill>
        <p:spPr bwMode="auto">
          <a:xfrm>
            <a:off x="6293347" y="1992029"/>
            <a:ext cx="540247" cy="51908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1073648-EE26-F63B-4CF4-8848B3C3655F}"/>
              </a:ext>
            </a:extLst>
          </p:cNvPr>
          <p:cNvPicPr>
            <a:picLocks noChangeAspect="1"/>
          </p:cNvPicPr>
          <p:nvPr/>
        </p:nvPicPr>
        <p:blipFill>
          <a:blip r:embed="rId16"/>
          <a:stretch>
            <a:fillRect/>
          </a:stretch>
        </p:blipFill>
        <p:spPr>
          <a:xfrm>
            <a:off x="7219423" y="1388857"/>
            <a:ext cx="1193779" cy="316234"/>
          </a:xfrm>
          <a:prstGeom prst="rect">
            <a:avLst/>
          </a:prstGeom>
        </p:spPr>
      </p:pic>
      <p:pic>
        <p:nvPicPr>
          <p:cNvPr id="17" name="Picture 16">
            <a:extLst>
              <a:ext uri="{FF2B5EF4-FFF2-40B4-BE49-F238E27FC236}">
                <a16:creationId xmlns:a16="http://schemas.microsoft.com/office/drawing/2014/main" id="{F3CA3A64-F0C1-1D55-4C7D-B0EE01A7FC3C}"/>
              </a:ext>
            </a:extLst>
          </p:cNvPr>
          <p:cNvPicPr>
            <a:picLocks noChangeAspect="1"/>
          </p:cNvPicPr>
          <p:nvPr/>
        </p:nvPicPr>
        <p:blipFill>
          <a:blip r:embed="rId17"/>
          <a:stretch>
            <a:fillRect/>
          </a:stretch>
        </p:blipFill>
        <p:spPr>
          <a:xfrm>
            <a:off x="3409350" y="4151388"/>
            <a:ext cx="917194" cy="450690"/>
          </a:xfrm>
          <a:prstGeom prst="rect">
            <a:avLst/>
          </a:prstGeom>
        </p:spPr>
      </p:pic>
      <p:pic>
        <p:nvPicPr>
          <p:cNvPr id="18" name="Picture 2" descr="Kokoro Steel">
            <a:extLst>
              <a:ext uri="{FF2B5EF4-FFF2-40B4-BE49-F238E27FC236}">
                <a16:creationId xmlns:a16="http://schemas.microsoft.com/office/drawing/2014/main" id="{B19F277E-22C9-CF1B-070C-C05BF8953D3E}"/>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217171" y="700658"/>
            <a:ext cx="1208995" cy="337301"/>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a:extLst>
              <a:ext uri="{FF2B5EF4-FFF2-40B4-BE49-F238E27FC236}">
                <a16:creationId xmlns:a16="http://schemas.microsoft.com/office/drawing/2014/main" id="{0B06A4B1-13D4-9FC9-BBE7-B940ABF151B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012584" y="615826"/>
            <a:ext cx="943331" cy="508827"/>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4" descr="Công Ty Cổ Phần Tổng Công Ty Xây Dựng Nghệ an">
            <a:extLst>
              <a:ext uri="{FF2B5EF4-FFF2-40B4-BE49-F238E27FC236}">
                <a16:creationId xmlns:a16="http://schemas.microsoft.com/office/drawing/2014/main" id="{AEF58732-84A7-4BFF-EC15-BDE2FCB673D2}"/>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b="33487"/>
          <a:stretch/>
        </p:blipFill>
        <p:spPr bwMode="auto">
          <a:xfrm>
            <a:off x="5940333" y="1380534"/>
            <a:ext cx="1171931" cy="30397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iteLogo">
            <a:extLst>
              <a:ext uri="{FF2B5EF4-FFF2-40B4-BE49-F238E27FC236}">
                <a16:creationId xmlns:a16="http://schemas.microsoft.com/office/drawing/2014/main" id="{C5ADA252-D9C9-8A88-0023-DF78BA9651F9}"/>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861052" y="2748705"/>
            <a:ext cx="1139391" cy="38612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1CFDF87F-514F-F484-8C50-395FAC0894AA}"/>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63591" y="637053"/>
            <a:ext cx="759146" cy="417530"/>
          </a:xfrm>
          <a:prstGeom prst="rect">
            <a:avLst/>
          </a:prstGeom>
        </p:spPr>
      </p:pic>
      <p:pic>
        <p:nvPicPr>
          <p:cNvPr id="6" name="Picture 2" descr="Kiểm tra đơn hàng - Vận chuyển nhanh Trung Việt">
            <a:extLst>
              <a:ext uri="{FF2B5EF4-FFF2-40B4-BE49-F238E27FC236}">
                <a16:creationId xmlns:a16="http://schemas.microsoft.com/office/drawing/2014/main" id="{118A4909-BA8A-CB39-8B91-87CEB6CC9B75}"/>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821267" y="1944952"/>
            <a:ext cx="617399" cy="61739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23B42BE0-1FF4-DB93-B82C-DA0B3EC7DF7C}"/>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359290" y="1940791"/>
            <a:ext cx="878852" cy="621560"/>
          </a:xfrm>
          <a:prstGeom prst="rect">
            <a:avLst/>
          </a:prstGeom>
        </p:spPr>
      </p:pic>
      <p:pic>
        <p:nvPicPr>
          <p:cNvPr id="3" name="slide 32-ITL">
            <a:hlinkClick r:id="" action="ppaction://media"/>
            <a:extLst>
              <a:ext uri="{FF2B5EF4-FFF2-40B4-BE49-F238E27FC236}">
                <a16:creationId xmlns:a16="http://schemas.microsoft.com/office/drawing/2014/main" id="{CF8CC6ED-5967-00F0-2241-6A10C62157D3}"/>
              </a:ext>
            </a:extLst>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8391354" y="88421"/>
            <a:ext cx="457200" cy="457200"/>
          </a:xfrm>
          <a:prstGeom prst="rect">
            <a:avLst/>
          </a:prstGeom>
        </p:spPr>
      </p:pic>
      <p:sp>
        <p:nvSpPr>
          <p:cNvPr id="20" name="Slide Number Placeholder 19">
            <a:extLst>
              <a:ext uri="{FF2B5EF4-FFF2-40B4-BE49-F238E27FC236}">
                <a16:creationId xmlns:a16="http://schemas.microsoft.com/office/drawing/2014/main" id="{A1935950-9EEE-4A00-0FB0-2223FFCF762B}"/>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30</a:t>
            </a:fld>
            <a:endParaRPr lang="en-US"/>
          </a:p>
        </p:txBody>
      </p:sp>
      <p:pic>
        <p:nvPicPr>
          <p:cNvPr id="1026" name="Picture 2" descr="logo konoikevina">
            <a:extLst>
              <a:ext uri="{FF2B5EF4-FFF2-40B4-BE49-F238E27FC236}">
                <a16:creationId xmlns:a16="http://schemas.microsoft.com/office/drawing/2014/main" id="{D646E91F-8256-DD1B-B7FF-85EE01902B64}"/>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06972" y="3622157"/>
            <a:ext cx="1033462" cy="16879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BDD84C16-2476-5074-EE9A-BF99DBAE08EB}"/>
              </a:ext>
            </a:extLst>
          </p:cNvPr>
          <p:cNvPicPr>
            <a:picLocks noChangeAspect="1"/>
          </p:cNvPicPr>
          <p:nvPr/>
        </p:nvPicPr>
        <p:blipFill>
          <a:blip r:embed="rId27"/>
          <a:stretch>
            <a:fillRect/>
          </a:stretch>
        </p:blipFill>
        <p:spPr>
          <a:xfrm>
            <a:off x="1966980" y="3360884"/>
            <a:ext cx="1033463" cy="569154"/>
          </a:xfrm>
          <a:prstGeom prst="rect">
            <a:avLst/>
          </a:prstGeom>
        </p:spPr>
      </p:pic>
      <p:pic>
        <p:nvPicPr>
          <p:cNvPr id="30" name="Picture 29">
            <a:extLst>
              <a:ext uri="{FF2B5EF4-FFF2-40B4-BE49-F238E27FC236}">
                <a16:creationId xmlns:a16="http://schemas.microsoft.com/office/drawing/2014/main" id="{7ED55B78-FEC4-3A3B-CC1F-E94C2ADA8828}"/>
              </a:ext>
            </a:extLst>
          </p:cNvPr>
          <p:cNvPicPr>
            <a:picLocks noChangeAspect="1"/>
          </p:cNvPicPr>
          <p:nvPr/>
        </p:nvPicPr>
        <p:blipFill>
          <a:blip r:embed="rId28"/>
          <a:stretch>
            <a:fillRect/>
          </a:stretch>
        </p:blipFill>
        <p:spPr>
          <a:xfrm>
            <a:off x="3216923" y="3379572"/>
            <a:ext cx="1202677" cy="540125"/>
          </a:xfrm>
          <a:prstGeom prst="rect">
            <a:avLst/>
          </a:prstGeom>
        </p:spPr>
      </p:pic>
      <p:pic>
        <p:nvPicPr>
          <p:cNvPr id="1030" name="Picture 6" descr="C.P GROUP - ÔNG TRÙM NGÀNH CHĂN NUÔI - E-magazine Asiamedia">
            <a:extLst>
              <a:ext uri="{FF2B5EF4-FFF2-40B4-BE49-F238E27FC236}">
                <a16:creationId xmlns:a16="http://schemas.microsoft.com/office/drawing/2014/main" id="{2D9BCBC7-6AE7-098C-98CF-8162CAF3A73B}"/>
              </a:ext>
            </a:extLst>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6240934" y="3367433"/>
            <a:ext cx="570727" cy="57072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ÔNG TY TNHH THAN PHÚ MỸ">
            <a:extLst>
              <a:ext uri="{FF2B5EF4-FFF2-40B4-BE49-F238E27FC236}">
                <a16:creationId xmlns:a16="http://schemas.microsoft.com/office/drawing/2014/main" id="{C16AB733-7FAA-B7A6-9F81-44F229696A4A}"/>
              </a:ext>
            </a:extLst>
          </p:cNvPr>
          <p:cNvPicPr>
            <a:picLocks noChangeAspect="1" noChangeArrowheads="1"/>
          </p:cNvPicPr>
          <p:nvPr/>
        </p:nvPicPr>
        <p:blipFill rotWithShape="1">
          <a:blip r:embed="rId30">
            <a:extLst>
              <a:ext uri="{28A0092B-C50C-407E-A947-70E740481C1C}">
                <a14:useLocalDpi xmlns:a14="http://schemas.microsoft.com/office/drawing/2010/main" val="0"/>
              </a:ext>
            </a:extLst>
          </a:blip>
          <a:srcRect l="54173" r="16493"/>
          <a:stretch/>
        </p:blipFill>
        <p:spPr bwMode="auto">
          <a:xfrm>
            <a:off x="4843204" y="3371500"/>
            <a:ext cx="593613" cy="53964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hân dịp chính thức mở bán vé, Sun PhuQuoc Airways triển khai chương trình tri ân đặc biệt">
            <a:extLst>
              <a:ext uri="{FF2B5EF4-FFF2-40B4-BE49-F238E27FC236}">
                <a16:creationId xmlns:a16="http://schemas.microsoft.com/office/drawing/2014/main" id="{E4AB6C77-CA76-7122-2FBE-504F032570B3}"/>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187490" y="3314776"/>
            <a:ext cx="686564" cy="65309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UN GROUP">
            <a:extLst>
              <a:ext uri="{FF2B5EF4-FFF2-40B4-BE49-F238E27FC236}">
                <a16:creationId xmlns:a16="http://schemas.microsoft.com/office/drawing/2014/main" id="{F15EA739-6159-0C07-4F5E-D63E5856FC78}"/>
              </a:ext>
            </a:extLst>
          </p:cNvPr>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7858759" y="3314776"/>
            <a:ext cx="653095" cy="6530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Không có mô tả ảnh.">
            <a:extLst>
              <a:ext uri="{FF2B5EF4-FFF2-40B4-BE49-F238E27FC236}">
                <a16:creationId xmlns:a16="http://schemas.microsoft.com/office/drawing/2014/main" id="{3E2D701F-E1F7-4A47-1622-0EFB0F8E58AC}"/>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473285" y="4023712"/>
            <a:ext cx="669879" cy="66987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ử dụng thẻ quà tặng Got It tại PVOIL">
            <a:extLst>
              <a:ext uri="{FF2B5EF4-FFF2-40B4-BE49-F238E27FC236}">
                <a16:creationId xmlns:a16="http://schemas.microsoft.com/office/drawing/2014/main" id="{ED6B8E75-542C-8FCD-B35B-A7A22EE69B03}"/>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1254136" y="4178769"/>
            <a:ext cx="423309" cy="42330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iệp Hòa Group - Nhà sản xuất xe chuyên dùng lớn nhất Việt Nam">
            <a:extLst>
              <a:ext uri="{FF2B5EF4-FFF2-40B4-BE49-F238E27FC236}">
                <a16:creationId xmlns:a16="http://schemas.microsoft.com/office/drawing/2014/main" id="{504DB572-0A11-D48A-71A7-A88410F16506}"/>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1823556" y="4082706"/>
            <a:ext cx="1238504" cy="51937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IMAE JSC - #1 Công Ty Sản Xuất - Xe Bồn Nhôm | Xe Điện | Thuyền Phao | Máy  Sấy">
            <a:extLst>
              <a:ext uri="{FF2B5EF4-FFF2-40B4-BE49-F238E27FC236}">
                <a16:creationId xmlns:a16="http://schemas.microsoft.com/office/drawing/2014/main" id="{00336113-69BE-8CC5-C2B8-48B38764A739}"/>
              </a:ext>
            </a:extLst>
          </p:cNvPr>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546942" y="1378295"/>
            <a:ext cx="1143000" cy="40919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BFDE248F-BFB9-0FB6-9A64-232B749D555C}"/>
              </a:ext>
            </a:extLst>
          </p:cNvPr>
          <p:cNvPicPr>
            <a:picLocks noChangeAspect="1"/>
          </p:cNvPicPr>
          <p:nvPr/>
        </p:nvPicPr>
        <p:blipFill>
          <a:blip r:embed="rId37"/>
          <a:stretch>
            <a:fillRect/>
          </a:stretch>
        </p:blipFill>
        <p:spPr>
          <a:xfrm>
            <a:off x="4538654" y="4187559"/>
            <a:ext cx="1202677" cy="342184"/>
          </a:xfrm>
          <a:prstGeom prst="rect">
            <a:avLst/>
          </a:prstGeom>
        </p:spPr>
      </p:pic>
    </p:spTree>
    <p:extLst>
      <p:ext uri="{BB962C8B-B14F-4D97-AF65-F5344CB8AC3E}">
        <p14:creationId xmlns:p14="http://schemas.microsoft.com/office/powerpoint/2010/main" val="352397163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753962"/>
          </a:xfrm>
          <a:custGeom>
            <a:avLst/>
            <a:gdLst/>
            <a:ahLst/>
            <a:cxnLst/>
            <a:rect l="l" t="t" r="r" b="b"/>
            <a:pathLst>
              <a:path w="4457700" h="4716780">
                <a:moveTo>
                  <a:pt x="4457700" y="0"/>
                </a:moveTo>
                <a:lnTo>
                  <a:pt x="0" y="0"/>
                </a:lnTo>
                <a:lnTo>
                  <a:pt x="0" y="4716780"/>
                </a:lnTo>
                <a:lnTo>
                  <a:pt x="4457700" y="4716780"/>
                </a:lnTo>
                <a:lnTo>
                  <a:pt x="4457700" y="0"/>
                </a:lnTo>
                <a:close/>
              </a:path>
            </a:pathLst>
          </a:custGeom>
          <a:solidFill>
            <a:srgbClr val="EB6123"/>
          </a:solidFill>
        </p:spPr>
        <p:txBody>
          <a:bodyPr wrap="square" lIns="0" tIns="0" rIns="0" bIns="0" rtlCol="0"/>
          <a:lstStyle/>
          <a:p>
            <a:endParaRPr/>
          </a:p>
        </p:txBody>
      </p:sp>
      <p:pic>
        <p:nvPicPr>
          <p:cNvPr id="3" name="object 3"/>
          <p:cNvPicPr/>
          <p:nvPr/>
        </p:nvPicPr>
        <p:blipFill>
          <a:blip r:embed="rId5" cstate="print"/>
          <a:stretch>
            <a:fillRect/>
          </a:stretch>
        </p:blipFill>
        <p:spPr>
          <a:xfrm>
            <a:off x="7961376" y="4853940"/>
            <a:ext cx="731519" cy="227075"/>
          </a:xfrm>
          <a:prstGeom prst="rect">
            <a:avLst/>
          </a:prstGeom>
        </p:spPr>
      </p:pic>
      <p:sp>
        <p:nvSpPr>
          <p:cNvPr id="4" name="object 4"/>
          <p:cNvSpPr txBox="1"/>
          <p:nvPr/>
        </p:nvSpPr>
        <p:spPr>
          <a:xfrm>
            <a:off x="149538" y="148666"/>
            <a:ext cx="8404114" cy="505908"/>
          </a:xfrm>
          <a:prstGeom prst="rect">
            <a:avLst/>
          </a:prstGeom>
        </p:spPr>
        <p:txBody>
          <a:bodyPr vert="horz" wrap="square" lIns="0" tIns="13335" rIns="0" bIns="0" rtlCol="0">
            <a:spAutoFit/>
          </a:bodyPr>
          <a:lstStyle/>
          <a:p>
            <a:pPr marL="12700">
              <a:lnSpc>
                <a:spcPct val="100000"/>
              </a:lnSpc>
              <a:spcBef>
                <a:spcPts val="105"/>
              </a:spcBef>
            </a:pPr>
            <a:r>
              <a:rPr lang="en-US" sz="3200" b="1">
                <a:solidFill>
                  <a:srgbClr val="FFFFFF"/>
                </a:solidFill>
                <a:latin typeface="Arial"/>
                <a:cs typeface="Arial"/>
              </a:rPr>
              <a:t>HÌNH ẢNH </a:t>
            </a:r>
            <a:r>
              <a:rPr sz="3200" b="1">
                <a:solidFill>
                  <a:srgbClr val="FFFFFF"/>
                </a:solidFill>
                <a:latin typeface="Arial"/>
                <a:cs typeface="Arial"/>
              </a:rPr>
              <a:t>BÀN</a:t>
            </a:r>
            <a:r>
              <a:rPr sz="3200" b="1" spc="-60">
                <a:solidFill>
                  <a:srgbClr val="FFFFFF"/>
                </a:solidFill>
                <a:latin typeface="Arial"/>
                <a:cs typeface="Arial"/>
              </a:rPr>
              <a:t> </a:t>
            </a:r>
            <a:r>
              <a:rPr sz="3200" b="1">
                <a:solidFill>
                  <a:srgbClr val="FFFFFF"/>
                </a:solidFill>
                <a:latin typeface="Arial"/>
                <a:cs typeface="Arial"/>
              </a:rPr>
              <a:t>GIAO</a:t>
            </a:r>
            <a:r>
              <a:rPr sz="3200" b="1" spc="-70">
                <a:solidFill>
                  <a:srgbClr val="FFFFFF"/>
                </a:solidFill>
                <a:latin typeface="Arial"/>
                <a:cs typeface="Arial"/>
              </a:rPr>
              <a:t> </a:t>
            </a:r>
            <a:r>
              <a:rPr sz="3200" b="1">
                <a:solidFill>
                  <a:srgbClr val="FFFFFF"/>
                </a:solidFill>
                <a:latin typeface="Arial"/>
                <a:cs typeface="Arial"/>
              </a:rPr>
              <a:t>XE</a:t>
            </a:r>
            <a:endParaRPr sz="3200">
              <a:latin typeface="Arial"/>
              <a:cs typeface="Arial"/>
            </a:endParaRPr>
          </a:p>
        </p:txBody>
      </p:sp>
      <p:sp>
        <p:nvSpPr>
          <p:cNvPr id="6" name="object 6"/>
          <p:cNvSpPr/>
          <p:nvPr/>
        </p:nvSpPr>
        <p:spPr>
          <a:xfrm>
            <a:off x="339725" y="1321544"/>
            <a:ext cx="2784475" cy="12700"/>
          </a:xfrm>
          <a:custGeom>
            <a:avLst/>
            <a:gdLst/>
            <a:ahLst/>
            <a:cxnLst/>
            <a:rect l="l" t="t" r="r" b="b"/>
            <a:pathLst>
              <a:path w="2784475" h="12700">
                <a:moveTo>
                  <a:pt x="0" y="12192"/>
                </a:moveTo>
                <a:lnTo>
                  <a:pt x="2784348" y="0"/>
                </a:lnTo>
              </a:path>
            </a:pathLst>
          </a:custGeom>
          <a:ln w="38099">
            <a:solidFill>
              <a:srgbClr val="FFFFFF"/>
            </a:solidFill>
          </a:ln>
        </p:spPr>
        <p:txBody>
          <a:bodyPr wrap="square" lIns="0" tIns="0" rIns="0" bIns="0" rtlCol="0"/>
          <a:lstStyle/>
          <a:p>
            <a:endParaRPr/>
          </a:p>
        </p:txBody>
      </p:sp>
      <p:sp>
        <p:nvSpPr>
          <p:cNvPr id="10" name="object 10"/>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31</a:t>
            </a:fld>
            <a:endParaRPr/>
          </a:p>
        </p:txBody>
      </p:sp>
      <p:pic>
        <p:nvPicPr>
          <p:cNvPr id="8" name="slide 33-Hinh anh Ban Giao Xe">
            <a:hlinkClick r:id="" action="ppaction://media"/>
            <a:extLst>
              <a:ext uri="{FF2B5EF4-FFF2-40B4-BE49-F238E27FC236}">
                <a16:creationId xmlns:a16="http://schemas.microsoft.com/office/drawing/2014/main" id="{E20E442A-88E9-385B-4CCD-B67A843FAD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8486" y="173020"/>
            <a:ext cx="457200" cy="457200"/>
          </a:xfrm>
          <a:prstGeom prst="rect">
            <a:avLst/>
          </a:prstGeom>
        </p:spPr>
      </p:pic>
      <p:pic>
        <p:nvPicPr>
          <p:cNvPr id="1028" name="Picture 4">
            <a:extLst>
              <a:ext uri="{FF2B5EF4-FFF2-40B4-BE49-F238E27FC236}">
                <a16:creationId xmlns:a16="http://schemas.microsoft.com/office/drawing/2014/main" id="{92E43326-7CBC-02C4-3B1B-A324FFD40C9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9538" y="1252788"/>
            <a:ext cx="2112819" cy="14079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0107816-52AC-8EAC-627C-BE37440B65E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04905" y="1249825"/>
            <a:ext cx="2112818" cy="140796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791D6FF3-8937-175C-7A1A-A1538881EDC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16896" y="1268270"/>
            <a:ext cx="2092037" cy="139411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EF002162-962C-BDC4-D97E-BA2B25F734D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9538" y="2883578"/>
            <a:ext cx="2112751" cy="140792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C314AAF7-776A-BCCB-2EB9-B82392BA979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412211" y="2883578"/>
            <a:ext cx="2105444" cy="140305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D714151-BC43-78E5-8B01-2FFFE003A0F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667577" y="2883578"/>
            <a:ext cx="2092035" cy="141154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6ADCF6B7-4062-97E5-F267-6875D6F9EDB6}"/>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r="3485"/>
          <a:stretch/>
        </p:blipFill>
        <p:spPr bwMode="auto">
          <a:xfrm>
            <a:off x="6934199" y="2871843"/>
            <a:ext cx="2063207" cy="141154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47CF7F3F-B1B8-7C27-335B-4A5838CC661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60271" y="1249825"/>
            <a:ext cx="2112382" cy="140796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862A2BCC-93D0-BDA7-CA40-A9E353DDA195}"/>
              </a:ext>
            </a:extLst>
          </p:cNvPr>
          <p:cNvCxnSpPr/>
          <p:nvPr/>
        </p:nvCxnSpPr>
        <p:spPr>
          <a:xfrm>
            <a:off x="228600" y="670590"/>
            <a:ext cx="46482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5" cstate="print"/>
          <a:stretch>
            <a:fillRect/>
          </a:stretch>
        </p:blipFill>
        <p:spPr>
          <a:xfrm>
            <a:off x="6239459" y="2724150"/>
            <a:ext cx="2381998" cy="1806701"/>
          </a:xfrm>
          <a:prstGeom prst="rect">
            <a:avLst/>
          </a:prstGeom>
          <a:ln>
            <a:solidFill>
              <a:srgbClr val="005F70"/>
            </a:solidFill>
          </a:ln>
        </p:spPr>
      </p:pic>
      <p:pic>
        <p:nvPicPr>
          <p:cNvPr id="6" name="object 6"/>
          <p:cNvPicPr/>
          <p:nvPr/>
        </p:nvPicPr>
        <p:blipFill>
          <a:blip r:embed="rId6" cstate="print">
            <a:extLst>
              <a:ext uri="{28A0092B-C50C-407E-A947-70E740481C1C}">
                <a14:useLocalDpi xmlns:a14="http://schemas.microsoft.com/office/drawing/2010/main" val="0"/>
              </a:ext>
            </a:extLst>
          </a:blip>
          <a:srcRect/>
          <a:stretch/>
        </p:blipFill>
        <p:spPr>
          <a:xfrm>
            <a:off x="152400" y="2724150"/>
            <a:ext cx="2830066" cy="1806701"/>
          </a:xfrm>
          <a:prstGeom prst="rect">
            <a:avLst/>
          </a:prstGeom>
          <a:ln>
            <a:solidFill>
              <a:srgbClr val="005F70"/>
            </a:solidFill>
          </a:ln>
        </p:spPr>
      </p:pic>
      <p:pic>
        <p:nvPicPr>
          <p:cNvPr id="9" name="object 9"/>
          <p:cNvPicPr/>
          <p:nvPr/>
        </p:nvPicPr>
        <p:blipFill>
          <a:blip r:embed="rId7" cstate="print"/>
          <a:stretch>
            <a:fillRect/>
          </a:stretch>
        </p:blipFill>
        <p:spPr>
          <a:xfrm>
            <a:off x="157163" y="635508"/>
            <a:ext cx="2830067" cy="1985771"/>
          </a:xfrm>
          <a:prstGeom prst="rect">
            <a:avLst/>
          </a:prstGeom>
          <a:ln>
            <a:solidFill>
              <a:srgbClr val="005F70"/>
            </a:solidFill>
          </a:ln>
        </p:spPr>
      </p:pic>
      <p:pic>
        <p:nvPicPr>
          <p:cNvPr id="15" name="object 15"/>
          <p:cNvPicPr/>
          <p:nvPr/>
        </p:nvPicPr>
        <p:blipFill>
          <a:blip r:embed="rId8" cstate="print"/>
          <a:stretch>
            <a:fillRect/>
          </a:stretch>
        </p:blipFill>
        <p:spPr>
          <a:xfrm>
            <a:off x="3175218" y="635508"/>
            <a:ext cx="2897123" cy="1985771"/>
          </a:xfrm>
          <a:prstGeom prst="rect">
            <a:avLst/>
          </a:prstGeom>
          <a:ln>
            <a:solidFill>
              <a:srgbClr val="005F70"/>
            </a:solidFill>
          </a:ln>
        </p:spPr>
      </p:pic>
      <p:pic>
        <p:nvPicPr>
          <p:cNvPr id="18" name="object 18"/>
          <p:cNvPicPr/>
          <p:nvPr/>
        </p:nvPicPr>
        <p:blipFill>
          <a:blip r:embed="rId9" cstate="print"/>
          <a:stretch>
            <a:fillRect/>
          </a:stretch>
        </p:blipFill>
        <p:spPr>
          <a:xfrm>
            <a:off x="6239459" y="635508"/>
            <a:ext cx="2381998" cy="1985771"/>
          </a:xfrm>
          <a:prstGeom prst="rect">
            <a:avLst/>
          </a:prstGeom>
          <a:ln>
            <a:solidFill>
              <a:srgbClr val="005F70"/>
            </a:solidFill>
          </a:ln>
        </p:spPr>
      </p:pic>
      <p:sp>
        <p:nvSpPr>
          <p:cNvPr id="20" name="object 20"/>
          <p:cNvSpPr txBox="1">
            <a:spLocks noGrp="1"/>
          </p:cNvSpPr>
          <p:nvPr>
            <p:ph type="title"/>
          </p:nvPr>
        </p:nvSpPr>
        <p:spPr>
          <a:xfrm>
            <a:off x="0" y="99609"/>
            <a:ext cx="9144000"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BÀN GIAO 60 XE CHO KHÁCH HÀNG ITL - NGÀNH LOGISTICS</a:t>
            </a: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32</a:t>
            </a:fld>
            <a:endParaRPr/>
          </a:p>
        </p:txBody>
      </p:sp>
      <p:pic>
        <p:nvPicPr>
          <p:cNvPr id="21" name="slide 34-Ban giao ITL">
            <a:hlinkClick r:id="" action="ppaction://media"/>
            <a:extLst>
              <a:ext uri="{FF2B5EF4-FFF2-40B4-BE49-F238E27FC236}">
                <a16:creationId xmlns:a16="http://schemas.microsoft.com/office/drawing/2014/main" id="{541CB846-9954-B687-82EB-2E18A242102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93834" y="118484"/>
            <a:ext cx="330398" cy="330398"/>
          </a:xfrm>
          <a:prstGeom prst="rect">
            <a:avLst/>
          </a:prstGeom>
        </p:spPr>
      </p:pic>
      <p:pic>
        <p:nvPicPr>
          <p:cNvPr id="23" name="Picture 22">
            <a:extLst>
              <a:ext uri="{FF2B5EF4-FFF2-40B4-BE49-F238E27FC236}">
                <a16:creationId xmlns:a16="http://schemas.microsoft.com/office/drawing/2014/main" id="{4D629C2D-A5B4-FD10-E004-35B285591E6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170455" y="2724150"/>
            <a:ext cx="2901886" cy="1806701"/>
          </a:xfrm>
          <a:prstGeom prst="rect">
            <a:avLst/>
          </a:prstGeom>
          <a:ln>
            <a:solidFill>
              <a:srgbClr val="005F70"/>
            </a:solidFill>
          </a:ln>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92"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730395" y="91268"/>
            <a:ext cx="7700098"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BÀN GIAO 73 XE CHO KHÁCH HÀNG TÔN NAM KIM - NGÀNH THÉP</a:t>
            </a: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33</a:t>
            </a:fld>
            <a:endParaRPr/>
          </a:p>
        </p:txBody>
      </p:sp>
      <p:pic>
        <p:nvPicPr>
          <p:cNvPr id="4" name="mp3-output-ttsfree(dot)com (7)">
            <a:hlinkClick r:id="" action="ppaction://media"/>
            <a:extLst>
              <a:ext uri="{FF2B5EF4-FFF2-40B4-BE49-F238E27FC236}">
                <a16:creationId xmlns:a16="http://schemas.microsoft.com/office/drawing/2014/main" id="{B4052A79-C359-EB33-A002-63F7552087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15083" y="4248150"/>
            <a:ext cx="461963" cy="461963"/>
          </a:xfrm>
          <a:prstGeom prst="rect">
            <a:avLst/>
          </a:prstGeom>
        </p:spPr>
      </p:pic>
      <p:pic>
        <p:nvPicPr>
          <p:cNvPr id="24" name="Picture 23">
            <a:extLst>
              <a:ext uri="{FF2B5EF4-FFF2-40B4-BE49-F238E27FC236}">
                <a16:creationId xmlns:a16="http://schemas.microsoft.com/office/drawing/2014/main" id="{2CC510D1-2C75-4F45-84F8-6033ABA5585B}"/>
              </a:ext>
            </a:extLst>
          </p:cNvPr>
          <p:cNvPicPr>
            <a:picLocks noChangeAspect="1"/>
          </p:cNvPicPr>
          <p:nvPr/>
        </p:nvPicPr>
        <p:blipFill>
          <a:blip r:embed="rId6">
            <a:extLst>
              <a:ext uri="{28A0092B-C50C-407E-A947-70E740481C1C}">
                <a14:useLocalDpi xmlns:a14="http://schemas.microsoft.com/office/drawing/2010/main" val="0"/>
              </a:ext>
            </a:extLst>
          </a:blip>
          <a:srcRect t="347" b="347"/>
          <a:stretch/>
        </p:blipFill>
        <p:spPr>
          <a:xfrm>
            <a:off x="1262007" y="2687993"/>
            <a:ext cx="3276531" cy="1951015"/>
          </a:xfrm>
          <a:prstGeom prst="rect">
            <a:avLst/>
          </a:prstGeom>
          <a:ln>
            <a:solidFill>
              <a:schemeClr val="tx1"/>
            </a:solidFill>
          </a:ln>
        </p:spPr>
      </p:pic>
      <p:pic>
        <p:nvPicPr>
          <p:cNvPr id="30" name="Picture 29">
            <a:extLst>
              <a:ext uri="{FF2B5EF4-FFF2-40B4-BE49-F238E27FC236}">
                <a16:creationId xmlns:a16="http://schemas.microsoft.com/office/drawing/2014/main" id="{0FABFF5D-85A8-462E-90B6-99D0882D9965}"/>
              </a:ext>
            </a:extLst>
          </p:cNvPr>
          <p:cNvPicPr>
            <a:picLocks noChangeAspect="1"/>
          </p:cNvPicPr>
          <p:nvPr/>
        </p:nvPicPr>
        <p:blipFill>
          <a:blip r:embed="rId7">
            <a:extLst>
              <a:ext uri="{28A0092B-C50C-407E-A947-70E740481C1C}">
                <a14:useLocalDpi xmlns:a14="http://schemas.microsoft.com/office/drawing/2010/main" val="0"/>
              </a:ext>
            </a:extLst>
          </a:blip>
          <a:srcRect l="3057" r="3057"/>
          <a:stretch/>
        </p:blipFill>
        <p:spPr>
          <a:xfrm>
            <a:off x="4627333" y="2687992"/>
            <a:ext cx="3254660" cy="1951015"/>
          </a:xfrm>
          <a:prstGeom prst="rect">
            <a:avLst/>
          </a:prstGeom>
          <a:ln>
            <a:solidFill>
              <a:schemeClr val="tx1"/>
            </a:solidFill>
          </a:ln>
        </p:spPr>
      </p:pic>
      <p:pic>
        <p:nvPicPr>
          <p:cNvPr id="3074" name="Picture 2">
            <a:extLst>
              <a:ext uri="{FF2B5EF4-FFF2-40B4-BE49-F238E27FC236}">
                <a16:creationId xmlns:a16="http://schemas.microsoft.com/office/drawing/2014/main" id="{95D80EEF-29C7-E4EE-BE3F-CBC293B4A30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p:blipFill>
        <p:spPr bwMode="auto">
          <a:xfrm>
            <a:off x="1262007" y="504493"/>
            <a:ext cx="3276531" cy="206725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F78C8A48-18A4-731F-473D-79386E84B5A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27333" y="504493"/>
            <a:ext cx="3254660" cy="206725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350695"/>
      </p:ext>
    </p:extLst>
  </p:cSld>
  <p:clrMapOvr>
    <a:masterClrMapping/>
  </p:clrMapOvr>
  <p:transition spd="med" advClick="0"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449244" y="93486"/>
            <a:ext cx="8191768" cy="320601"/>
          </a:xfrm>
          <a:prstGeom prst="rect">
            <a:avLst/>
          </a:prstGeom>
        </p:spPr>
        <p:txBody>
          <a:bodyPr vert="horz" wrap="square" lIns="0" tIns="12700" rIns="0" bIns="0" rtlCol="0">
            <a:spAutoFit/>
          </a:bodyPr>
          <a:lstStyle/>
          <a:p>
            <a:pPr marL="12700" algn="ctr">
              <a:lnSpc>
                <a:spcPct val="100000"/>
              </a:lnSpc>
              <a:spcBef>
                <a:spcPts val="100"/>
              </a:spcBef>
            </a:pPr>
            <a:r>
              <a:rPr lang="en-US" sz="2000" b="1" spc="-5">
                <a:latin typeface="Arial"/>
                <a:cs typeface="Arial"/>
              </a:rPr>
              <a:t>BÀN GIAO CÁC XE CHUYÊN DÙNG NGÀNH ĐIỆN LỰC</a:t>
            </a:r>
            <a:endParaRPr sz="2000" b="1" spc="-5">
              <a:latin typeface="Arial"/>
              <a:cs typeface="Arial"/>
            </a:endParaRP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34</a:t>
            </a:fld>
            <a:endParaRPr/>
          </a:p>
        </p:txBody>
      </p:sp>
      <p:pic>
        <p:nvPicPr>
          <p:cNvPr id="24" name="Picture 23">
            <a:extLst>
              <a:ext uri="{FF2B5EF4-FFF2-40B4-BE49-F238E27FC236}">
                <a16:creationId xmlns:a16="http://schemas.microsoft.com/office/drawing/2014/main" id="{61443EC3-D0EA-48AB-91DE-3E361377D8A2}"/>
              </a:ext>
            </a:extLst>
          </p:cNvPr>
          <p:cNvPicPr>
            <a:picLocks noChangeAspect="1"/>
          </p:cNvPicPr>
          <p:nvPr/>
        </p:nvPicPr>
        <p:blipFill>
          <a:blip r:embed="rId5"/>
          <a:stretch>
            <a:fillRect/>
          </a:stretch>
        </p:blipFill>
        <p:spPr>
          <a:xfrm>
            <a:off x="449244" y="597103"/>
            <a:ext cx="2514600" cy="1885950"/>
          </a:xfrm>
          <a:prstGeom prst="rect">
            <a:avLst/>
          </a:prstGeom>
        </p:spPr>
      </p:pic>
      <p:pic>
        <p:nvPicPr>
          <p:cNvPr id="28" name="Picture 27">
            <a:extLst>
              <a:ext uri="{FF2B5EF4-FFF2-40B4-BE49-F238E27FC236}">
                <a16:creationId xmlns:a16="http://schemas.microsoft.com/office/drawing/2014/main" id="{8635EE97-F9A2-4F6D-AE46-BB5C46CAF144}"/>
              </a:ext>
            </a:extLst>
          </p:cNvPr>
          <p:cNvPicPr>
            <a:picLocks noChangeAspect="1"/>
          </p:cNvPicPr>
          <p:nvPr/>
        </p:nvPicPr>
        <p:blipFill>
          <a:blip r:embed="rId6"/>
          <a:stretch>
            <a:fillRect/>
          </a:stretch>
        </p:blipFill>
        <p:spPr>
          <a:xfrm>
            <a:off x="449244" y="2610653"/>
            <a:ext cx="2514600" cy="1885950"/>
          </a:xfrm>
          <a:prstGeom prst="rect">
            <a:avLst/>
          </a:prstGeom>
        </p:spPr>
      </p:pic>
      <p:pic>
        <p:nvPicPr>
          <p:cNvPr id="3" name="Picture 2">
            <a:extLst>
              <a:ext uri="{FF2B5EF4-FFF2-40B4-BE49-F238E27FC236}">
                <a16:creationId xmlns:a16="http://schemas.microsoft.com/office/drawing/2014/main" id="{7F5C7B82-36FA-4A23-9217-C79B50B896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92012" y="597103"/>
            <a:ext cx="2849000" cy="1885951"/>
          </a:xfrm>
          <a:prstGeom prst="rect">
            <a:avLst/>
          </a:prstGeom>
        </p:spPr>
      </p:pic>
      <p:pic>
        <p:nvPicPr>
          <p:cNvPr id="5" name="Picture 4">
            <a:extLst>
              <a:ext uri="{FF2B5EF4-FFF2-40B4-BE49-F238E27FC236}">
                <a16:creationId xmlns:a16="http://schemas.microsoft.com/office/drawing/2014/main" id="{8B83BFC4-47A4-467F-9B97-969571CCDF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07084" y="2620380"/>
            <a:ext cx="2849000" cy="1866496"/>
          </a:xfrm>
          <a:prstGeom prst="rect">
            <a:avLst/>
          </a:prstGeom>
        </p:spPr>
      </p:pic>
      <p:pic>
        <p:nvPicPr>
          <p:cNvPr id="4" name="Picture 3">
            <a:extLst>
              <a:ext uri="{FF2B5EF4-FFF2-40B4-BE49-F238E27FC236}">
                <a16:creationId xmlns:a16="http://schemas.microsoft.com/office/drawing/2014/main" id="{3A9E81EF-AD0D-39C0-FBEC-A340F43174C9}"/>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109128" y="2623101"/>
            <a:ext cx="2507456" cy="1880592"/>
          </a:xfrm>
          <a:prstGeom prst="rect">
            <a:avLst/>
          </a:prstGeom>
        </p:spPr>
      </p:pic>
      <p:pic>
        <p:nvPicPr>
          <p:cNvPr id="7" name="Picture 6">
            <a:extLst>
              <a:ext uri="{FF2B5EF4-FFF2-40B4-BE49-F238E27FC236}">
                <a16:creationId xmlns:a16="http://schemas.microsoft.com/office/drawing/2014/main" id="{F5206D9A-70B5-6EF6-D035-216566059083}"/>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20000" contrast="20000"/>
                    </a14:imgEffect>
                  </a14:imgLayer>
                </a14:imgProps>
              </a:ext>
            </a:extLst>
          </a:blip>
          <a:stretch>
            <a:fillRect/>
          </a:stretch>
        </p:blipFill>
        <p:spPr>
          <a:xfrm>
            <a:off x="3124200" y="604983"/>
            <a:ext cx="2507456" cy="1880592"/>
          </a:xfrm>
          <a:prstGeom prst="rect">
            <a:avLst/>
          </a:prstGeom>
        </p:spPr>
      </p:pic>
      <p:sp>
        <p:nvSpPr>
          <p:cNvPr id="10" name="TextBox 9">
            <a:extLst>
              <a:ext uri="{FF2B5EF4-FFF2-40B4-BE49-F238E27FC236}">
                <a16:creationId xmlns:a16="http://schemas.microsoft.com/office/drawing/2014/main" id="{F1DE596F-A029-3D3D-8245-130E615D4349}"/>
              </a:ext>
            </a:extLst>
          </p:cNvPr>
          <p:cNvSpPr txBox="1"/>
          <p:nvPr/>
        </p:nvSpPr>
        <p:spPr>
          <a:xfrm>
            <a:off x="3124200" y="604983"/>
            <a:ext cx="2507456" cy="523220"/>
          </a:xfrm>
          <a:prstGeom prst="rect">
            <a:avLst/>
          </a:prstGeom>
          <a:solidFill>
            <a:srgbClr val="FFFFFF">
              <a:alpha val="60000"/>
            </a:srgbClr>
          </a:solidFill>
        </p:spPr>
        <p:txBody>
          <a:bodyPr wrap="square" rtlCol="0">
            <a:spAutoFit/>
          </a:bodyPr>
          <a:lstStyle/>
          <a:p>
            <a:pPr algn="ctr"/>
            <a:r>
              <a:rPr lang="en-US" sz="1400" b="1">
                <a:ln w="3175">
                  <a:noFill/>
                  <a:prstDash val="solid"/>
                </a:ln>
                <a:solidFill>
                  <a:schemeClr val="tx1">
                    <a:lumMod val="95000"/>
                    <a:lumOff val="5000"/>
                  </a:schemeClr>
                </a:solidFill>
                <a:effectLst>
                  <a:outerShdw blurRad="12700" dist="38100" dir="2700000" algn="tl" rotWithShape="0">
                    <a:schemeClr val="bg1">
                      <a:lumMod val="50000"/>
                    </a:schemeClr>
                  </a:outerShdw>
                </a:effectLst>
              </a:rPr>
              <a:t>Xe cẩu PKE 250 Cẩu Unic 5 tấn 4 chân trụ</a:t>
            </a:r>
          </a:p>
        </p:txBody>
      </p:sp>
      <p:sp>
        <p:nvSpPr>
          <p:cNvPr id="14" name="TextBox 13">
            <a:extLst>
              <a:ext uri="{FF2B5EF4-FFF2-40B4-BE49-F238E27FC236}">
                <a16:creationId xmlns:a16="http://schemas.microsoft.com/office/drawing/2014/main" id="{38BCDBA6-DCAC-0306-07F0-338343B076CA}"/>
              </a:ext>
            </a:extLst>
          </p:cNvPr>
          <p:cNvSpPr txBox="1"/>
          <p:nvPr/>
        </p:nvSpPr>
        <p:spPr>
          <a:xfrm>
            <a:off x="3109128" y="2619752"/>
            <a:ext cx="2507456" cy="523220"/>
          </a:xfrm>
          <a:prstGeom prst="rect">
            <a:avLst/>
          </a:prstGeom>
          <a:solidFill>
            <a:srgbClr val="FFFFFF">
              <a:alpha val="60000"/>
            </a:srgbClr>
          </a:solidFill>
        </p:spPr>
        <p:txBody>
          <a:bodyPr wrap="square" rtlCol="0">
            <a:spAutoFit/>
          </a:bodyPr>
          <a:lstStyle/>
          <a:p>
            <a:pPr algn="ctr"/>
            <a:r>
              <a:rPr lang="en-US" sz="1400" b="1">
                <a:ln w="3175">
                  <a:noFill/>
                  <a:prstDash val="solid"/>
                </a:ln>
                <a:solidFill>
                  <a:schemeClr val="tx1">
                    <a:lumMod val="95000"/>
                    <a:lumOff val="5000"/>
                  </a:schemeClr>
                </a:solidFill>
                <a:effectLst>
                  <a:outerShdw blurRad="12700" dist="38100" dir="2700000" algn="tl" rotWithShape="0">
                    <a:schemeClr val="bg1">
                      <a:lumMod val="50000"/>
                    </a:schemeClr>
                  </a:outerShdw>
                </a:effectLst>
              </a:rPr>
              <a:t>Xe cẩu PKE 250 Cẩu Unic 8 tấn 4 chân trụ</a:t>
            </a:r>
          </a:p>
        </p:txBody>
      </p:sp>
      <p:sp>
        <p:nvSpPr>
          <p:cNvPr id="15" name="TextBox 14">
            <a:extLst>
              <a:ext uri="{FF2B5EF4-FFF2-40B4-BE49-F238E27FC236}">
                <a16:creationId xmlns:a16="http://schemas.microsoft.com/office/drawing/2014/main" id="{6ADBFB7B-31AA-D32E-BE8A-51362671372D}"/>
              </a:ext>
            </a:extLst>
          </p:cNvPr>
          <p:cNvSpPr txBox="1"/>
          <p:nvPr/>
        </p:nvSpPr>
        <p:spPr>
          <a:xfrm>
            <a:off x="5768566" y="634156"/>
            <a:ext cx="2849000" cy="307777"/>
          </a:xfrm>
          <a:prstGeom prst="rect">
            <a:avLst/>
          </a:prstGeom>
          <a:solidFill>
            <a:srgbClr val="FFFFFF">
              <a:alpha val="60000"/>
            </a:srgbClr>
          </a:solidFill>
        </p:spPr>
        <p:txBody>
          <a:bodyPr wrap="square" rtlCol="0">
            <a:spAutoFit/>
          </a:bodyPr>
          <a:lstStyle/>
          <a:p>
            <a:pPr algn="ctr"/>
            <a:r>
              <a:rPr lang="en-US" sz="1400" b="1">
                <a:ln w="3175">
                  <a:noFill/>
                  <a:prstDash val="solid"/>
                </a:ln>
                <a:solidFill>
                  <a:schemeClr val="tx1">
                    <a:lumMod val="95000"/>
                    <a:lumOff val="5000"/>
                  </a:schemeClr>
                </a:solidFill>
                <a:effectLst>
                  <a:outerShdw blurRad="12700" dist="38100" dir="2700000" algn="tl" rotWithShape="0">
                    <a:schemeClr val="bg1">
                      <a:lumMod val="50000"/>
                    </a:schemeClr>
                  </a:outerShdw>
                </a:effectLst>
              </a:rPr>
              <a:t>Xe cẩu CGE 350 Kanglim 15 tấn</a:t>
            </a:r>
          </a:p>
        </p:txBody>
      </p:sp>
      <p:sp>
        <p:nvSpPr>
          <p:cNvPr id="16" name="TextBox 15">
            <a:extLst>
              <a:ext uri="{FF2B5EF4-FFF2-40B4-BE49-F238E27FC236}">
                <a16:creationId xmlns:a16="http://schemas.microsoft.com/office/drawing/2014/main" id="{AC376B72-C514-A81B-2370-DB5A19D57B14}"/>
              </a:ext>
            </a:extLst>
          </p:cNvPr>
          <p:cNvSpPr txBox="1"/>
          <p:nvPr/>
        </p:nvSpPr>
        <p:spPr>
          <a:xfrm>
            <a:off x="5807084" y="2644973"/>
            <a:ext cx="2849000" cy="307777"/>
          </a:xfrm>
          <a:prstGeom prst="rect">
            <a:avLst/>
          </a:prstGeom>
          <a:solidFill>
            <a:srgbClr val="FFFFFF">
              <a:alpha val="60000"/>
            </a:srgbClr>
          </a:solidFill>
        </p:spPr>
        <p:txBody>
          <a:bodyPr wrap="square" rtlCol="0">
            <a:spAutoFit/>
          </a:bodyPr>
          <a:lstStyle/>
          <a:p>
            <a:pPr algn="ctr"/>
            <a:r>
              <a:rPr lang="en-US" sz="1400" b="1">
                <a:ln w="3175">
                  <a:noFill/>
                  <a:prstDash val="solid"/>
                </a:ln>
                <a:solidFill>
                  <a:schemeClr val="tx1">
                    <a:lumMod val="95000"/>
                    <a:lumOff val="5000"/>
                  </a:schemeClr>
                </a:solidFill>
                <a:effectLst>
                  <a:outerShdw blurRad="12700" dist="38100" dir="2700000" algn="tl" rotWithShape="0">
                    <a:schemeClr val="bg1">
                      <a:lumMod val="50000"/>
                    </a:schemeClr>
                  </a:outerShdw>
                </a:effectLst>
              </a:rPr>
              <a:t>Xe cẩu CGE 350 Kanglim 15 tấn</a:t>
            </a:r>
          </a:p>
        </p:txBody>
      </p:sp>
      <p:sp>
        <p:nvSpPr>
          <p:cNvPr id="17" name="TextBox 16">
            <a:extLst>
              <a:ext uri="{FF2B5EF4-FFF2-40B4-BE49-F238E27FC236}">
                <a16:creationId xmlns:a16="http://schemas.microsoft.com/office/drawing/2014/main" id="{0010E77C-59F0-DAAA-454D-989F6CDC0107}"/>
              </a:ext>
            </a:extLst>
          </p:cNvPr>
          <p:cNvSpPr txBox="1"/>
          <p:nvPr/>
        </p:nvSpPr>
        <p:spPr>
          <a:xfrm>
            <a:off x="414912" y="597103"/>
            <a:ext cx="2572378" cy="307777"/>
          </a:xfrm>
          <a:prstGeom prst="rect">
            <a:avLst/>
          </a:prstGeom>
          <a:solidFill>
            <a:srgbClr val="FFFFFF">
              <a:alpha val="60000"/>
            </a:srgbClr>
          </a:solidFill>
        </p:spPr>
        <p:txBody>
          <a:bodyPr wrap="square" rtlCol="0">
            <a:spAutoFit/>
          </a:bodyPr>
          <a:lstStyle/>
          <a:p>
            <a:pPr algn="ctr"/>
            <a:r>
              <a:rPr lang="en-US" sz="1400" b="1">
                <a:ln w="3175">
                  <a:noFill/>
                  <a:prstDash val="solid"/>
                </a:ln>
                <a:solidFill>
                  <a:schemeClr val="tx1">
                    <a:lumMod val="95000"/>
                    <a:lumOff val="5000"/>
                  </a:schemeClr>
                </a:solidFill>
                <a:effectLst>
                  <a:outerShdw blurRad="12700" dist="38100" dir="2700000" algn="tl" rotWithShape="0">
                    <a:schemeClr val="bg1">
                      <a:lumMod val="50000"/>
                    </a:schemeClr>
                  </a:outerShdw>
                </a:effectLst>
              </a:rPr>
              <a:t>Xe sửa chữa điện LKE 210</a:t>
            </a:r>
          </a:p>
        </p:txBody>
      </p:sp>
      <p:sp>
        <p:nvSpPr>
          <p:cNvPr id="18" name="TextBox 17">
            <a:extLst>
              <a:ext uri="{FF2B5EF4-FFF2-40B4-BE49-F238E27FC236}">
                <a16:creationId xmlns:a16="http://schemas.microsoft.com/office/drawing/2014/main" id="{B8A01446-5B26-46BC-5F9D-A884C77549A7}"/>
              </a:ext>
            </a:extLst>
          </p:cNvPr>
          <p:cNvSpPr txBox="1"/>
          <p:nvPr/>
        </p:nvSpPr>
        <p:spPr>
          <a:xfrm>
            <a:off x="441500" y="2610653"/>
            <a:ext cx="2545790" cy="307777"/>
          </a:xfrm>
          <a:prstGeom prst="rect">
            <a:avLst/>
          </a:prstGeom>
          <a:solidFill>
            <a:srgbClr val="FFFFFF">
              <a:alpha val="60000"/>
            </a:srgbClr>
          </a:solidFill>
        </p:spPr>
        <p:txBody>
          <a:bodyPr wrap="square" rtlCol="0">
            <a:spAutoFit/>
          </a:bodyPr>
          <a:lstStyle/>
          <a:p>
            <a:pPr algn="ctr"/>
            <a:r>
              <a:rPr lang="en-US" sz="1400" b="1">
                <a:ln w="3175">
                  <a:noFill/>
                  <a:prstDash val="solid"/>
                </a:ln>
                <a:solidFill>
                  <a:schemeClr val="tx1">
                    <a:lumMod val="95000"/>
                    <a:lumOff val="5000"/>
                  </a:schemeClr>
                </a:solidFill>
                <a:effectLst>
                  <a:outerShdw blurRad="12700" dist="38100" dir="2700000" algn="tl" rotWithShape="0">
                    <a:schemeClr val="bg1">
                      <a:lumMod val="50000"/>
                    </a:schemeClr>
                  </a:outerShdw>
                </a:effectLst>
              </a:rPr>
              <a:t>Xe sửa chữa điện LKE 210</a:t>
            </a:r>
          </a:p>
        </p:txBody>
      </p:sp>
      <p:pic>
        <p:nvPicPr>
          <p:cNvPr id="2" name="mp3-output-ttsfree(dot)com">
            <a:hlinkClick r:id="" action="ppaction://media"/>
            <a:extLst>
              <a:ext uri="{FF2B5EF4-FFF2-40B4-BE49-F238E27FC236}">
                <a16:creationId xmlns:a16="http://schemas.microsoft.com/office/drawing/2014/main" id="{272FCDE4-9BF3-3266-8764-0B6F5B47E2C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78941" y="72627"/>
            <a:ext cx="441723" cy="441723"/>
          </a:xfrm>
          <a:prstGeom prst="rect">
            <a:avLst/>
          </a:prstGeom>
        </p:spPr>
      </p:pic>
    </p:spTree>
    <p:extLst>
      <p:ext uri="{BB962C8B-B14F-4D97-AF65-F5344CB8AC3E}">
        <p14:creationId xmlns:p14="http://schemas.microsoft.com/office/powerpoint/2010/main" val="2778994679"/>
      </p:ext>
    </p:extLst>
  </p:cSld>
  <p:clrMapOvr>
    <a:masterClrMapping/>
  </p:clrMapOvr>
  <p:transition advClick="0"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347048" y="105179"/>
            <a:ext cx="8399858"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BÀN GIAO LÔ 24 XE CHO KHÁCH HÀNG - NGÀNH ĐIỆN LỰC</a:t>
            </a:r>
            <a:endParaRPr sz="1800" b="1" spc="-5">
              <a:latin typeface="Arial"/>
              <a:cs typeface="Arial"/>
            </a:endParaRP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35</a:t>
            </a:fld>
            <a:endParaRPr/>
          </a:p>
        </p:txBody>
      </p:sp>
      <p:pic>
        <p:nvPicPr>
          <p:cNvPr id="3" name="Picture 2">
            <a:extLst>
              <a:ext uri="{FF2B5EF4-FFF2-40B4-BE49-F238E27FC236}">
                <a16:creationId xmlns:a16="http://schemas.microsoft.com/office/drawing/2014/main" id="{77ADDC99-68CE-9D9C-8B91-4DCF00C05B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2573" y="725058"/>
            <a:ext cx="2914332" cy="3885776"/>
          </a:xfrm>
          <a:prstGeom prst="rect">
            <a:avLst/>
          </a:prstGeom>
        </p:spPr>
      </p:pic>
      <p:pic>
        <p:nvPicPr>
          <p:cNvPr id="5" name="Picture 4">
            <a:extLst>
              <a:ext uri="{FF2B5EF4-FFF2-40B4-BE49-F238E27FC236}">
                <a16:creationId xmlns:a16="http://schemas.microsoft.com/office/drawing/2014/main" id="{F3053DC6-BA67-89EE-AF1D-1902DEDFBC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48" y="719137"/>
            <a:ext cx="2523528" cy="1892646"/>
          </a:xfrm>
          <a:prstGeom prst="rect">
            <a:avLst/>
          </a:prstGeom>
        </p:spPr>
      </p:pic>
      <p:pic>
        <p:nvPicPr>
          <p:cNvPr id="7" name="Picture 6">
            <a:extLst>
              <a:ext uri="{FF2B5EF4-FFF2-40B4-BE49-F238E27FC236}">
                <a16:creationId xmlns:a16="http://schemas.microsoft.com/office/drawing/2014/main" id="{7A14AA84-F78E-31AA-921D-1CF8617D375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79791" y="706163"/>
            <a:ext cx="2523528" cy="1892646"/>
          </a:xfrm>
          <a:prstGeom prst="rect">
            <a:avLst/>
          </a:prstGeom>
        </p:spPr>
      </p:pic>
      <p:pic>
        <p:nvPicPr>
          <p:cNvPr id="9" name="Picture 8">
            <a:extLst>
              <a:ext uri="{FF2B5EF4-FFF2-40B4-BE49-F238E27FC236}">
                <a16:creationId xmlns:a16="http://schemas.microsoft.com/office/drawing/2014/main" id="{8303D86D-7622-7A73-A0DF-9F192048DD7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7048" y="2714726"/>
            <a:ext cx="2522203" cy="1891652"/>
          </a:xfrm>
          <a:prstGeom prst="rect">
            <a:avLst/>
          </a:prstGeom>
        </p:spPr>
      </p:pic>
      <p:pic>
        <p:nvPicPr>
          <p:cNvPr id="11" name="Picture 10">
            <a:extLst>
              <a:ext uri="{FF2B5EF4-FFF2-40B4-BE49-F238E27FC236}">
                <a16:creationId xmlns:a16="http://schemas.microsoft.com/office/drawing/2014/main" id="{C348CA1D-B5C4-1121-F42A-689BFCA1134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63226" y="2698475"/>
            <a:ext cx="2522203" cy="1891652"/>
          </a:xfrm>
          <a:prstGeom prst="rect">
            <a:avLst/>
          </a:prstGeom>
        </p:spPr>
      </p:pic>
      <p:pic>
        <p:nvPicPr>
          <p:cNvPr id="2" name="mp3-output-ttsfree(dot)com (3)">
            <a:hlinkClick r:id="" action="ppaction://media"/>
            <a:extLst>
              <a:ext uri="{FF2B5EF4-FFF2-40B4-BE49-F238E27FC236}">
                <a16:creationId xmlns:a16="http://schemas.microsoft.com/office/drawing/2014/main" id="{E344F810-97B5-AD79-AE28-1BDA6CC6AD1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38432" y="99609"/>
            <a:ext cx="344833" cy="344833"/>
          </a:xfrm>
          <a:prstGeom prst="rect">
            <a:avLst/>
          </a:prstGeom>
        </p:spPr>
      </p:pic>
    </p:spTree>
    <p:extLst>
      <p:ext uri="{BB962C8B-B14F-4D97-AF65-F5344CB8AC3E}">
        <p14:creationId xmlns:p14="http://schemas.microsoft.com/office/powerpoint/2010/main" val="1103352611"/>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329565" y="137788"/>
            <a:ext cx="8421568"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BÀN GIAO XE CHO KHÁCH HÀNG - NGÀNH MÔI TRƯỜNG ĐÔ THỊ</a:t>
            </a:r>
            <a:endParaRPr sz="1800" b="1" spc="-5">
              <a:latin typeface="Arial"/>
              <a:cs typeface="Arial"/>
            </a:endParaRP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36</a:t>
            </a:fld>
            <a:endParaRPr/>
          </a:p>
        </p:txBody>
      </p:sp>
      <p:pic>
        <p:nvPicPr>
          <p:cNvPr id="5" name="Picture 4">
            <a:extLst>
              <a:ext uri="{FF2B5EF4-FFF2-40B4-BE49-F238E27FC236}">
                <a16:creationId xmlns:a16="http://schemas.microsoft.com/office/drawing/2014/main" id="{20589AB2-72D7-4CA8-BA32-309A33BF56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0518" y="514350"/>
            <a:ext cx="1147682" cy="734066"/>
          </a:xfrm>
          <a:prstGeom prst="rect">
            <a:avLst/>
          </a:prstGeom>
        </p:spPr>
      </p:pic>
      <p:pic>
        <p:nvPicPr>
          <p:cNvPr id="9" name="Picture 8">
            <a:extLst>
              <a:ext uri="{FF2B5EF4-FFF2-40B4-BE49-F238E27FC236}">
                <a16:creationId xmlns:a16="http://schemas.microsoft.com/office/drawing/2014/main" id="{84709656-6E2B-44FC-9E84-6A62B344BE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2619" y="514350"/>
            <a:ext cx="1211582" cy="755862"/>
          </a:xfrm>
          <a:prstGeom prst="rect">
            <a:avLst/>
          </a:prstGeom>
        </p:spPr>
      </p:pic>
      <p:pic>
        <p:nvPicPr>
          <p:cNvPr id="4" name="Picture 3">
            <a:extLst>
              <a:ext uri="{FF2B5EF4-FFF2-40B4-BE49-F238E27FC236}">
                <a16:creationId xmlns:a16="http://schemas.microsoft.com/office/drawing/2014/main" id="{EAFB2BF3-94D1-4DE8-9F4B-EBB5BACA953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22619" y="2876550"/>
            <a:ext cx="1201758" cy="834287"/>
          </a:xfrm>
          <a:prstGeom prst="rect">
            <a:avLst/>
          </a:prstGeom>
        </p:spPr>
      </p:pic>
      <p:pic>
        <p:nvPicPr>
          <p:cNvPr id="11" name="Picture 10">
            <a:extLst>
              <a:ext uri="{FF2B5EF4-FFF2-40B4-BE49-F238E27FC236}">
                <a16:creationId xmlns:a16="http://schemas.microsoft.com/office/drawing/2014/main" id="{717CBC73-70C7-0AF9-27BC-62AA8CA12C0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12794" y="1294972"/>
            <a:ext cx="1211583" cy="743378"/>
          </a:xfrm>
          <a:prstGeom prst="rect">
            <a:avLst/>
          </a:prstGeom>
        </p:spPr>
      </p:pic>
      <p:pic>
        <p:nvPicPr>
          <p:cNvPr id="13" name="Picture 12">
            <a:extLst>
              <a:ext uri="{FF2B5EF4-FFF2-40B4-BE49-F238E27FC236}">
                <a16:creationId xmlns:a16="http://schemas.microsoft.com/office/drawing/2014/main" id="{778A0727-625C-7079-259E-D7958D874B4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72418" y="1295689"/>
            <a:ext cx="1125085" cy="742661"/>
          </a:xfrm>
          <a:prstGeom prst="rect">
            <a:avLst/>
          </a:prstGeom>
        </p:spPr>
      </p:pic>
      <p:pic>
        <p:nvPicPr>
          <p:cNvPr id="15" name="Picture 14">
            <a:extLst>
              <a:ext uri="{FF2B5EF4-FFF2-40B4-BE49-F238E27FC236}">
                <a16:creationId xmlns:a16="http://schemas.microsoft.com/office/drawing/2014/main" id="{D33B44A7-6FFD-BF38-4497-010CAF21D90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35681" y="2038350"/>
            <a:ext cx="1188696" cy="736448"/>
          </a:xfrm>
          <a:prstGeom prst="rect">
            <a:avLst/>
          </a:prstGeom>
        </p:spPr>
      </p:pic>
      <p:pic>
        <p:nvPicPr>
          <p:cNvPr id="17" name="Picture 16">
            <a:extLst>
              <a:ext uri="{FF2B5EF4-FFF2-40B4-BE49-F238E27FC236}">
                <a16:creationId xmlns:a16="http://schemas.microsoft.com/office/drawing/2014/main" id="{D8FB5ACA-1CFA-A606-933C-4B247766D47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72419" y="2066284"/>
            <a:ext cx="1131645" cy="734066"/>
          </a:xfrm>
          <a:prstGeom prst="rect">
            <a:avLst/>
          </a:prstGeom>
        </p:spPr>
      </p:pic>
      <p:pic>
        <p:nvPicPr>
          <p:cNvPr id="19" name="Picture 18">
            <a:extLst>
              <a:ext uri="{FF2B5EF4-FFF2-40B4-BE49-F238E27FC236}">
                <a16:creationId xmlns:a16="http://schemas.microsoft.com/office/drawing/2014/main" id="{780904EF-296A-F38C-B1B2-095B00762FE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40668" y="2896253"/>
            <a:ext cx="1125085" cy="818497"/>
          </a:xfrm>
          <a:prstGeom prst="rect">
            <a:avLst/>
          </a:prstGeom>
        </p:spPr>
      </p:pic>
      <p:graphicFrame>
        <p:nvGraphicFramePr>
          <p:cNvPr id="21" name="Table 20">
            <a:extLst>
              <a:ext uri="{FF2B5EF4-FFF2-40B4-BE49-F238E27FC236}">
                <a16:creationId xmlns:a16="http://schemas.microsoft.com/office/drawing/2014/main" id="{C1519D34-A3C4-2F9A-85C7-5F340CE12D05}"/>
              </a:ext>
            </a:extLst>
          </p:cNvPr>
          <p:cNvGraphicFramePr>
            <a:graphicFrameLocks noGrp="1"/>
          </p:cNvGraphicFramePr>
          <p:nvPr>
            <p:extLst>
              <p:ext uri="{D42A27DB-BD31-4B8C-83A1-F6EECF244321}">
                <p14:modId xmlns:p14="http://schemas.microsoft.com/office/powerpoint/2010/main" val="945167289"/>
              </p:ext>
            </p:extLst>
          </p:nvPr>
        </p:nvGraphicFramePr>
        <p:xfrm>
          <a:off x="363270" y="617218"/>
          <a:ext cx="5169788" cy="3903908"/>
        </p:xfrm>
        <a:graphic>
          <a:graphicData uri="http://schemas.openxmlformats.org/drawingml/2006/table">
            <a:tbl>
              <a:tblPr bandRow="1">
                <a:tableStyleId>{2D5ABB26-0587-4C30-8999-92F81FD0307C}</a:tableStyleId>
              </a:tblPr>
              <a:tblGrid>
                <a:gridCol w="4026787">
                  <a:extLst>
                    <a:ext uri="{9D8B030D-6E8A-4147-A177-3AD203B41FA5}">
                      <a16:colId xmlns:a16="http://schemas.microsoft.com/office/drawing/2014/main" val="1987538710"/>
                    </a:ext>
                  </a:extLst>
                </a:gridCol>
                <a:gridCol w="1143001">
                  <a:extLst>
                    <a:ext uri="{9D8B030D-6E8A-4147-A177-3AD203B41FA5}">
                      <a16:colId xmlns:a16="http://schemas.microsoft.com/office/drawing/2014/main" val="136736341"/>
                    </a:ext>
                  </a:extLst>
                </a:gridCol>
              </a:tblGrid>
              <a:tr h="582932">
                <a:tc>
                  <a:txBody>
                    <a:bodyPr/>
                    <a:lstStyle/>
                    <a:p>
                      <a:pPr algn="ctr"/>
                      <a:r>
                        <a:rPr lang="en-US" sz="1600" b="1" kern="0" spc="-5">
                          <a:latin typeface="Arial"/>
                          <a:cs typeface="Arial"/>
                        </a:rPr>
                        <a:t>MÔI TRƯỜNG ĐÔ THỊ HCM - 2023</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kern="0" spc="-5">
                          <a:solidFill>
                            <a:schemeClr val="tx1"/>
                          </a:solidFill>
                          <a:latin typeface="Arial"/>
                          <a:ea typeface="+mn-ea"/>
                          <a:cs typeface="Arial"/>
                        </a:rPr>
                        <a:t> 15 XE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4552406"/>
                  </a:ext>
                </a:extLst>
              </a:tr>
              <a:tr h="533400">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spc="-5">
                          <a:latin typeface="Arial"/>
                          <a:cs typeface="Arial"/>
                        </a:rPr>
                        <a:t>MÔI TRƯỜNG ĐÔ THỊ HCM - 2025</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kern="0" spc="-5">
                          <a:solidFill>
                            <a:schemeClr val="tx1"/>
                          </a:solidFill>
                          <a:latin typeface="Arial"/>
                          <a:ea typeface="+mn-ea"/>
                          <a:cs typeface="Arial"/>
                        </a:rPr>
                        <a:t> 7 XE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0459877"/>
                  </a:ext>
                </a:extLst>
              </a:tr>
              <a:tr h="533400">
                <a:tc>
                  <a:txBody>
                    <a:bodyPr/>
                    <a:lstStyle/>
                    <a:p>
                      <a:pPr algn="ctr"/>
                      <a:r>
                        <a:rPr lang="en-US" sz="1600" b="1" kern="0" spc="-5">
                          <a:latin typeface="Arial"/>
                          <a:cs typeface="Arial"/>
                        </a:rPr>
                        <a:t>MÔI TRƯỜNG ĐÔ THỊ GÒ VẤP</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kern="0" spc="-5">
                          <a:solidFill>
                            <a:schemeClr val="tx1"/>
                          </a:solidFill>
                          <a:latin typeface="Arial"/>
                          <a:ea typeface="+mn-ea"/>
                          <a:cs typeface="Arial"/>
                        </a:rPr>
                        <a:t> 5 XE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0289815"/>
                  </a:ext>
                </a:extLst>
              </a:tr>
              <a:tr h="469274">
                <a:tc>
                  <a:txBody>
                    <a:bodyPr/>
                    <a:lstStyle/>
                    <a:p>
                      <a:pPr algn="ctr"/>
                      <a:r>
                        <a:rPr lang="en-US" sz="1600" b="1" kern="0" spc="-5">
                          <a:solidFill>
                            <a:schemeClr val="tx1"/>
                          </a:solidFill>
                          <a:latin typeface="Arial"/>
                          <a:ea typeface="+mn-ea"/>
                          <a:cs typeface="Arial"/>
                        </a:rPr>
                        <a:t>KHÁCH LẺ - RÁC THẢI Y TẾ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kern="0" spc="-5">
                          <a:solidFill>
                            <a:schemeClr val="tx1"/>
                          </a:solidFill>
                          <a:latin typeface="Arial"/>
                          <a:ea typeface="+mn-ea"/>
                          <a:cs typeface="Arial"/>
                        </a:rPr>
                        <a:t>2 XE</a:t>
                      </a:r>
                      <a:endParaRPr lang="en-US"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0221575"/>
                  </a:ext>
                </a:extLst>
              </a:tr>
              <a:tr h="453724">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spc="-5">
                          <a:solidFill>
                            <a:schemeClr val="tx1"/>
                          </a:solidFill>
                          <a:latin typeface="Arial"/>
                          <a:ea typeface="+mn-ea"/>
                          <a:cs typeface="Arial"/>
                        </a:rPr>
                        <a:t>MÔI TRƯỜNG ĐÔ THỊ TP. MỸ THO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kern="0" spc="-5">
                          <a:solidFill>
                            <a:schemeClr val="tx1"/>
                          </a:solidFill>
                          <a:latin typeface="Arial"/>
                          <a:ea typeface="+mn-ea"/>
                          <a:cs typeface="Arial"/>
                        </a:rPr>
                        <a:t>1 XE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7060702"/>
                  </a:ext>
                </a:extLst>
              </a:tr>
              <a:tr h="44372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spc="-5">
                          <a:solidFill>
                            <a:schemeClr val="tx1"/>
                          </a:solidFill>
                          <a:latin typeface="Arial"/>
                          <a:ea typeface="+mn-ea"/>
                          <a:cs typeface="Arial"/>
                        </a:rPr>
                        <a:t>MÔI TRƯỜNG ĐÔ THỊ LONG 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kern="0" spc="-5">
                          <a:solidFill>
                            <a:schemeClr val="tx1"/>
                          </a:solidFill>
                          <a:latin typeface="Arial"/>
                          <a:ea typeface="+mn-ea"/>
                          <a:cs typeface="Arial"/>
                        </a:rPr>
                        <a:t>1 XE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0423634"/>
                  </a:ext>
                </a:extLst>
              </a:tr>
              <a:tr h="44372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spc="-5">
                          <a:solidFill>
                            <a:schemeClr val="tx1"/>
                          </a:solidFill>
                          <a:latin typeface="Arial"/>
                          <a:ea typeface="+mn-ea"/>
                          <a:cs typeface="Arial"/>
                        </a:rPr>
                        <a:t>CÔNG TY KHÁNH TÂM – XE 8x4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kern="0" spc="-5">
                          <a:solidFill>
                            <a:schemeClr val="tx1"/>
                          </a:solidFill>
                          <a:latin typeface="Arial"/>
                          <a:ea typeface="+mn-ea"/>
                          <a:cs typeface="Arial"/>
                        </a:rPr>
                        <a:t>2 XE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620847"/>
                  </a:ext>
                </a:extLst>
              </a:tr>
              <a:tr h="44372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spc="-5">
                          <a:solidFill>
                            <a:schemeClr val="tx1"/>
                          </a:solidFill>
                          <a:latin typeface="Arial"/>
                          <a:ea typeface="+mn-ea"/>
                          <a:cs typeface="Arial"/>
                        </a:rPr>
                        <a:t>MÔI TRƯỜNG ĐÔ THỊ ĐẮK NÔNG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kern="0" spc="-5">
                          <a:solidFill>
                            <a:schemeClr val="tx1"/>
                          </a:solidFill>
                          <a:latin typeface="Arial"/>
                          <a:ea typeface="+mn-ea"/>
                          <a:cs typeface="Arial"/>
                        </a:rPr>
                        <a:t>1 XE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8375005"/>
                  </a:ext>
                </a:extLst>
              </a:tr>
            </a:tbl>
          </a:graphicData>
        </a:graphic>
      </p:graphicFrame>
      <p:pic>
        <p:nvPicPr>
          <p:cNvPr id="6" name="Picture 5">
            <a:extLst>
              <a:ext uri="{FF2B5EF4-FFF2-40B4-BE49-F238E27FC236}">
                <a16:creationId xmlns:a16="http://schemas.microsoft.com/office/drawing/2014/main" id="{B7FC33E4-324F-DD93-813A-E21FE8C397EF}"/>
              </a:ext>
            </a:extLst>
          </p:cNvPr>
          <p:cNvPicPr>
            <a:picLocks noChangeAspect="1"/>
          </p:cNvPicPr>
          <p:nvPr/>
        </p:nvPicPr>
        <p:blipFill>
          <a:blip r:embed="rId13">
            <a:extLst>
              <a:ext uri="{28A0092B-C50C-407E-A947-70E740481C1C}">
                <a14:useLocalDpi xmlns:a14="http://schemas.microsoft.com/office/drawing/2010/main" val="0"/>
              </a:ext>
            </a:extLst>
          </a:blip>
          <a:srcRect t="36666" b="17407"/>
          <a:stretch>
            <a:fillRect/>
          </a:stretch>
        </p:blipFill>
        <p:spPr>
          <a:xfrm>
            <a:off x="6324600" y="3770604"/>
            <a:ext cx="1533762" cy="939193"/>
          </a:xfrm>
          <a:prstGeom prst="rect">
            <a:avLst/>
          </a:prstGeom>
        </p:spPr>
      </p:pic>
      <p:pic>
        <p:nvPicPr>
          <p:cNvPr id="3" name="mp3-output-ttsfree(dot)com (1)">
            <a:hlinkClick r:id="" action="ppaction://media"/>
            <a:extLst>
              <a:ext uri="{FF2B5EF4-FFF2-40B4-BE49-F238E27FC236}">
                <a16:creationId xmlns:a16="http://schemas.microsoft.com/office/drawing/2014/main" id="{020D1A9F-217C-6ED3-E72B-489C2F9D3493}"/>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584730" y="132986"/>
            <a:ext cx="381364" cy="381364"/>
          </a:xfrm>
          <a:prstGeom prst="rect">
            <a:avLst/>
          </a:prstGeom>
        </p:spPr>
      </p:pic>
    </p:spTree>
    <p:extLst>
      <p:ext uri="{BB962C8B-B14F-4D97-AF65-F5344CB8AC3E}">
        <p14:creationId xmlns:p14="http://schemas.microsoft.com/office/powerpoint/2010/main" val="3917027880"/>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329565" y="127775"/>
            <a:ext cx="8421568" cy="289823"/>
          </a:xfrm>
          <a:prstGeom prst="rect">
            <a:avLst/>
          </a:prstGeom>
        </p:spPr>
        <p:txBody>
          <a:bodyPr vert="horz" wrap="square" lIns="0" tIns="12700" rIns="0" bIns="0" rtlCol="0">
            <a:spAutoFit/>
          </a:bodyPr>
          <a:lstStyle/>
          <a:p>
            <a:pPr marL="12700">
              <a:lnSpc>
                <a:spcPct val="100000"/>
              </a:lnSpc>
              <a:spcBef>
                <a:spcPts val="100"/>
              </a:spcBef>
            </a:pPr>
            <a:r>
              <a:rPr lang="en-US" sz="1800" b="1" spc="-5">
                <a:latin typeface="Arial"/>
                <a:cs typeface="Arial"/>
              </a:rPr>
              <a:t>BÀN GIAO XE CHO KHÁCH HÀNG - NGÀNH VẬN CHUYỂN XĂNG DẦU VÀ KHÍ</a:t>
            </a:r>
            <a:endParaRPr sz="1800" b="1" spc="-5">
              <a:latin typeface="Arial"/>
              <a:cs typeface="Arial"/>
            </a:endParaRP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37</a:t>
            </a:fld>
            <a:endParaRPr/>
          </a:p>
        </p:txBody>
      </p:sp>
      <p:pic>
        <p:nvPicPr>
          <p:cNvPr id="1026" name="Picture 2">
            <a:extLst>
              <a:ext uri="{FF2B5EF4-FFF2-40B4-BE49-F238E27FC236}">
                <a16:creationId xmlns:a16="http://schemas.microsoft.com/office/drawing/2014/main" id="{B22E9FA3-5311-4A73-9578-56C4B7E827C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514350"/>
            <a:ext cx="27432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130ED6F-489E-4588-A8B6-4ED818370CC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7999" y="514350"/>
            <a:ext cx="3086099" cy="2057400"/>
          </a:xfrm>
          <a:prstGeom prst="rect">
            <a:avLst/>
          </a:prstGeom>
        </p:spPr>
      </p:pic>
      <p:pic>
        <p:nvPicPr>
          <p:cNvPr id="7" name="Picture 6">
            <a:extLst>
              <a:ext uri="{FF2B5EF4-FFF2-40B4-BE49-F238E27FC236}">
                <a16:creationId xmlns:a16="http://schemas.microsoft.com/office/drawing/2014/main" id="{EE96F303-C0BA-43F5-A8CA-3D30A3FBABE0}"/>
              </a:ext>
            </a:extLst>
          </p:cNvPr>
          <p:cNvPicPr>
            <a:picLocks noChangeAspect="1"/>
          </p:cNvPicPr>
          <p:nvPr/>
        </p:nvPicPr>
        <p:blipFill>
          <a:blip r:embed="rId7"/>
          <a:stretch>
            <a:fillRect/>
          </a:stretch>
        </p:blipFill>
        <p:spPr>
          <a:xfrm>
            <a:off x="6196597" y="506860"/>
            <a:ext cx="2743199" cy="2057399"/>
          </a:xfrm>
          <a:prstGeom prst="rect">
            <a:avLst/>
          </a:prstGeom>
        </p:spPr>
      </p:pic>
      <p:pic>
        <p:nvPicPr>
          <p:cNvPr id="1028" name="Picture 4">
            <a:extLst>
              <a:ext uri="{FF2B5EF4-FFF2-40B4-BE49-F238E27FC236}">
                <a16:creationId xmlns:a16="http://schemas.microsoft.com/office/drawing/2014/main" id="{A392A9E5-0EAE-4236-8F96-62B19BF52716}"/>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4444" t="17407" r="12222" b="14444"/>
          <a:stretch/>
        </p:blipFill>
        <p:spPr bwMode="auto">
          <a:xfrm>
            <a:off x="228600" y="2642548"/>
            <a:ext cx="2743200" cy="19289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FA91E2E-4F58-4AD2-AA56-517D601B644B}"/>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4445" b="19827"/>
          <a:stretch/>
        </p:blipFill>
        <p:spPr bwMode="auto">
          <a:xfrm>
            <a:off x="3047999" y="2653521"/>
            <a:ext cx="3086099" cy="191799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3FCF970-0E3D-4080-86D4-EF1C65886CB0}"/>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3333" b="12963"/>
          <a:stretch/>
        </p:blipFill>
        <p:spPr bwMode="auto">
          <a:xfrm>
            <a:off x="6210297" y="2653521"/>
            <a:ext cx="2729499" cy="19179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0158665-F1C9-40C3-4A41-1CF012862A2A}"/>
              </a:ext>
            </a:extLst>
          </p:cNvPr>
          <p:cNvSpPr txBox="1"/>
          <p:nvPr/>
        </p:nvSpPr>
        <p:spPr>
          <a:xfrm>
            <a:off x="2870063" y="2444029"/>
            <a:ext cx="3403874" cy="30777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a:latin typeface="Arial" panose="020B0604020202020204" pitchFamily="34" charset="0"/>
                <a:cs typeface="Arial" panose="020B0604020202020204" pitchFamily="34" charset="0"/>
              </a:rPr>
              <a:t>PETROLIMEX VÀ PV OIL – 38 XE</a:t>
            </a:r>
          </a:p>
        </p:txBody>
      </p:sp>
      <p:pic>
        <p:nvPicPr>
          <p:cNvPr id="2" name="mp3-output-ttsfree(dot)com (2)">
            <a:hlinkClick r:id="" action="ppaction://media"/>
            <a:extLst>
              <a:ext uri="{FF2B5EF4-FFF2-40B4-BE49-F238E27FC236}">
                <a16:creationId xmlns:a16="http://schemas.microsoft.com/office/drawing/2014/main" id="{86B55BA5-AC11-D20E-6331-7265EF9564C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787637" y="127775"/>
            <a:ext cx="326137" cy="326137"/>
          </a:xfrm>
          <a:prstGeom prst="rect">
            <a:avLst/>
          </a:prstGeom>
        </p:spPr>
      </p:pic>
    </p:spTree>
    <p:extLst>
      <p:ext uri="{BB962C8B-B14F-4D97-AF65-F5344CB8AC3E}">
        <p14:creationId xmlns:p14="http://schemas.microsoft.com/office/powerpoint/2010/main" val="381183271"/>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177998" y="121990"/>
            <a:ext cx="8763000"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BÀN GIAO 10 XE CHO KHÁCH HÀNG XĂNG DẦU HÀNG KHÔNG SKYPEC</a:t>
            </a:r>
            <a:endParaRPr sz="1800" b="1" spc="-5">
              <a:latin typeface="Arial"/>
              <a:cs typeface="Arial"/>
            </a:endParaRP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38</a:t>
            </a:fld>
            <a:endParaRPr/>
          </a:p>
        </p:txBody>
      </p:sp>
      <p:pic>
        <p:nvPicPr>
          <p:cNvPr id="2" name="Slide 40-Ban giao 10 xe nganh XDHK">
            <a:hlinkClick r:id="" action="ppaction://media"/>
            <a:extLst>
              <a:ext uri="{FF2B5EF4-FFF2-40B4-BE49-F238E27FC236}">
                <a16:creationId xmlns:a16="http://schemas.microsoft.com/office/drawing/2014/main" id="{6E38312D-BFB3-2EA0-AC1C-CD9B9EB7A7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56359" y="103244"/>
            <a:ext cx="379412" cy="379412"/>
          </a:xfrm>
          <a:prstGeom prst="rect">
            <a:avLst/>
          </a:prstGeom>
        </p:spPr>
      </p:pic>
      <p:pic>
        <p:nvPicPr>
          <p:cNvPr id="3" name="Picture 2" descr="A group of people standing in front of a building&#10;&#10;Description automatically generated">
            <a:extLst>
              <a:ext uri="{FF2B5EF4-FFF2-40B4-BE49-F238E27FC236}">
                <a16:creationId xmlns:a16="http://schemas.microsoft.com/office/drawing/2014/main" id="{312353AE-3C93-4B3E-A5DA-2C12DAC26E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38299" y="575575"/>
            <a:ext cx="2895600" cy="1930400"/>
          </a:xfrm>
          <a:prstGeom prst="rect">
            <a:avLst/>
          </a:prstGeom>
        </p:spPr>
      </p:pic>
      <p:pic>
        <p:nvPicPr>
          <p:cNvPr id="10" name="Picture 9" descr="A large white truck with a large white tank&#10;&#10;Description automatically generated">
            <a:extLst>
              <a:ext uri="{FF2B5EF4-FFF2-40B4-BE49-F238E27FC236}">
                <a16:creationId xmlns:a16="http://schemas.microsoft.com/office/drawing/2014/main" id="{90E86323-44EA-4250-A02D-4F8337A7AE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28774" y="2571750"/>
            <a:ext cx="2905125" cy="1936750"/>
          </a:xfrm>
          <a:prstGeom prst="rect">
            <a:avLst/>
          </a:prstGeom>
        </p:spPr>
      </p:pic>
      <p:pic>
        <p:nvPicPr>
          <p:cNvPr id="13" name="Picture 12" descr="A group of white trucks parked in front of a building&#10;&#10;Description automatically generated">
            <a:extLst>
              <a:ext uri="{FF2B5EF4-FFF2-40B4-BE49-F238E27FC236}">
                <a16:creationId xmlns:a16="http://schemas.microsoft.com/office/drawing/2014/main" id="{D1B4EFA1-A169-4D11-8966-168037D90D4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10100" y="2571750"/>
            <a:ext cx="2905126" cy="1936751"/>
          </a:xfrm>
          <a:prstGeom prst="rect">
            <a:avLst/>
          </a:prstGeom>
        </p:spPr>
      </p:pic>
      <p:pic>
        <p:nvPicPr>
          <p:cNvPr id="3074" name="Picture 2">
            <a:extLst>
              <a:ext uri="{FF2B5EF4-FFF2-40B4-BE49-F238E27FC236}">
                <a16:creationId xmlns:a16="http://schemas.microsoft.com/office/drawing/2014/main" id="{A691797A-3873-4817-0D28-0172F7C5799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10100" y="570021"/>
            <a:ext cx="2905126" cy="193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587328"/>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0" y="108937"/>
            <a:ext cx="9144000"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ĐÃ GIAO HƠN 60 XE CHO ĐỐI TÁC - NGÀNH PHÒNG CHÁY CHỮA CHÁY</a:t>
            </a:r>
            <a:endParaRPr sz="1800" b="1" spc="-5">
              <a:latin typeface="Arial"/>
              <a:cs typeface="Arial"/>
            </a:endParaRP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39</a:t>
            </a:fld>
            <a:endParaRPr/>
          </a:p>
        </p:txBody>
      </p:sp>
      <p:pic>
        <p:nvPicPr>
          <p:cNvPr id="14" name="Picture 13">
            <a:extLst>
              <a:ext uri="{FF2B5EF4-FFF2-40B4-BE49-F238E27FC236}">
                <a16:creationId xmlns:a16="http://schemas.microsoft.com/office/drawing/2014/main" id="{7101AB23-6A98-403C-88F5-FC3B82D382D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79" t="16260" r="14634"/>
          <a:stretch/>
        </p:blipFill>
        <p:spPr>
          <a:xfrm>
            <a:off x="702542" y="742950"/>
            <a:ext cx="2446402" cy="1908935"/>
          </a:xfrm>
          <a:prstGeom prst="rect">
            <a:avLst/>
          </a:prstGeom>
        </p:spPr>
      </p:pic>
      <p:pic>
        <p:nvPicPr>
          <p:cNvPr id="7" name="Picture 6" descr="A red truck parked at a gas station&#10;&#10;Description automatically generated">
            <a:extLst>
              <a:ext uri="{FF2B5EF4-FFF2-40B4-BE49-F238E27FC236}">
                <a16:creationId xmlns:a16="http://schemas.microsoft.com/office/drawing/2014/main" id="{013D8501-93F4-3A95-D561-C75673656B04}"/>
              </a:ext>
            </a:extLst>
          </p:cNvPr>
          <p:cNvPicPr>
            <a:picLocks noChangeAspect="1"/>
          </p:cNvPicPr>
          <p:nvPr/>
        </p:nvPicPr>
        <p:blipFill>
          <a:blip r:embed="rId6" cstate="print">
            <a:extLst>
              <a:ext uri="{28A0092B-C50C-407E-A947-70E740481C1C}">
                <a14:useLocalDpi xmlns:a14="http://schemas.microsoft.com/office/drawing/2010/main" val="0"/>
              </a:ext>
            </a:extLst>
          </a:blip>
          <a:srcRect t="11179"/>
          <a:stretch>
            <a:fillRect/>
          </a:stretch>
        </p:blipFill>
        <p:spPr>
          <a:xfrm>
            <a:off x="5896163" y="2766026"/>
            <a:ext cx="2446402" cy="1375452"/>
          </a:xfrm>
          <a:prstGeom prst="rect">
            <a:avLst/>
          </a:prstGeom>
        </p:spPr>
      </p:pic>
      <p:pic>
        <p:nvPicPr>
          <p:cNvPr id="9" name="Picture 8" descr="Two men standing in front of red trucks&#10;&#10;Description automatically generated">
            <a:extLst>
              <a:ext uri="{FF2B5EF4-FFF2-40B4-BE49-F238E27FC236}">
                <a16:creationId xmlns:a16="http://schemas.microsoft.com/office/drawing/2014/main" id="{38162956-45B0-71B9-B451-6156BB8E8C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96163" y="742950"/>
            <a:ext cx="2545390" cy="1907048"/>
          </a:xfrm>
          <a:prstGeom prst="rect">
            <a:avLst/>
          </a:prstGeom>
        </p:spPr>
      </p:pic>
      <p:pic>
        <p:nvPicPr>
          <p:cNvPr id="11" name="Picture 10" descr="A group of red trucks in a garage">
            <a:extLst>
              <a:ext uri="{FF2B5EF4-FFF2-40B4-BE49-F238E27FC236}">
                <a16:creationId xmlns:a16="http://schemas.microsoft.com/office/drawing/2014/main" id="{F59BAB64-7724-E2F6-F309-B04D342ADD26}"/>
              </a:ext>
            </a:extLst>
          </p:cNvPr>
          <p:cNvPicPr>
            <a:picLocks noChangeAspect="1"/>
          </p:cNvPicPr>
          <p:nvPr/>
        </p:nvPicPr>
        <p:blipFill>
          <a:blip r:embed="rId8" cstate="print">
            <a:extLst>
              <a:ext uri="{28A0092B-C50C-407E-A947-70E740481C1C}">
                <a14:useLocalDpi xmlns:a14="http://schemas.microsoft.com/office/drawing/2010/main" val="0"/>
              </a:ext>
            </a:extLst>
          </a:blip>
          <a:srcRect l="-1038" t="21021" r="1038" b="10096"/>
          <a:stretch>
            <a:fillRect/>
          </a:stretch>
        </p:blipFill>
        <p:spPr>
          <a:xfrm>
            <a:off x="702446" y="2766025"/>
            <a:ext cx="2446402" cy="1375453"/>
          </a:xfrm>
          <a:prstGeom prst="rect">
            <a:avLst/>
          </a:prstGeom>
        </p:spPr>
      </p:pic>
      <p:pic>
        <p:nvPicPr>
          <p:cNvPr id="3" name="Picture 2">
            <a:extLst>
              <a:ext uri="{FF2B5EF4-FFF2-40B4-BE49-F238E27FC236}">
                <a16:creationId xmlns:a16="http://schemas.microsoft.com/office/drawing/2014/main" id="{A6BE6D63-08FB-97F7-B594-B65452B87EBD}"/>
              </a:ext>
            </a:extLst>
          </p:cNvPr>
          <p:cNvPicPr>
            <a:picLocks noChangeAspect="1"/>
          </p:cNvPicPr>
          <p:nvPr/>
        </p:nvPicPr>
        <p:blipFill>
          <a:blip r:embed="rId9"/>
          <a:stretch>
            <a:fillRect/>
          </a:stretch>
        </p:blipFill>
        <p:spPr>
          <a:xfrm>
            <a:off x="3249930" y="742950"/>
            <a:ext cx="2545247" cy="1908935"/>
          </a:xfrm>
          <a:prstGeom prst="rect">
            <a:avLst/>
          </a:prstGeom>
        </p:spPr>
      </p:pic>
      <p:pic>
        <p:nvPicPr>
          <p:cNvPr id="6" name="Picture 5">
            <a:extLst>
              <a:ext uri="{FF2B5EF4-FFF2-40B4-BE49-F238E27FC236}">
                <a16:creationId xmlns:a16="http://schemas.microsoft.com/office/drawing/2014/main" id="{2914A399-FBCD-138C-06E4-76B034E13DE4}"/>
              </a:ext>
            </a:extLst>
          </p:cNvPr>
          <p:cNvPicPr>
            <a:picLocks noChangeAspect="1"/>
          </p:cNvPicPr>
          <p:nvPr/>
        </p:nvPicPr>
        <p:blipFill>
          <a:blip r:embed="rId10"/>
          <a:stretch>
            <a:fillRect/>
          </a:stretch>
        </p:blipFill>
        <p:spPr>
          <a:xfrm>
            <a:off x="3249930" y="2766024"/>
            <a:ext cx="2545247" cy="1375454"/>
          </a:xfrm>
          <a:prstGeom prst="rect">
            <a:avLst/>
          </a:prstGeom>
        </p:spPr>
      </p:pic>
      <p:pic>
        <p:nvPicPr>
          <p:cNvPr id="4" name="mp3-output-ttsfree(dot)com (3)">
            <a:hlinkClick r:id="" action="ppaction://media"/>
            <a:extLst>
              <a:ext uri="{FF2B5EF4-FFF2-40B4-BE49-F238E27FC236}">
                <a16:creationId xmlns:a16="http://schemas.microsoft.com/office/drawing/2014/main" id="{E1DD026F-8E08-8922-4B9A-16574928DFE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693665" y="139055"/>
            <a:ext cx="304800" cy="304800"/>
          </a:xfrm>
          <a:prstGeom prst="rect">
            <a:avLst/>
          </a:prstGeom>
        </p:spPr>
      </p:pic>
    </p:spTree>
    <p:extLst>
      <p:ext uri="{BB962C8B-B14F-4D97-AF65-F5344CB8AC3E}">
        <p14:creationId xmlns:p14="http://schemas.microsoft.com/office/powerpoint/2010/main" val="2787626619"/>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107BF5-3CB5-F61B-6743-77BFD2CDB759}"/>
            </a:ext>
          </a:extLst>
        </p:cNvPr>
        <p:cNvGrpSpPr/>
        <p:nvPr/>
      </p:nvGrpSpPr>
      <p:grpSpPr>
        <a:xfrm>
          <a:off x="0" y="0"/>
          <a:ext cx="0" cy="0"/>
          <a:chOff x="0" y="0"/>
          <a:chExt cx="0" cy="0"/>
        </a:xfrm>
      </p:grpSpPr>
      <p:sp>
        <p:nvSpPr>
          <p:cNvPr id="28" name="object 28">
            <a:extLst>
              <a:ext uri="{FF2B5EF4-FFF2-40B4-BE49-F238E27FC236}">
                <a16:creationId xmlns:a16="http://schemas.microsoft.com/office/drawing/2014/main" id="{687D0FA1-CB25-89FC-964D-EC9FE08774E9}"/>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4</a:t>
            </a:fld>
            <a:endParaRPr/>
          </a:p>
        </p:txBody>
      </p:sp>
      <p:sp>
        <p:nvSpPr>
          <p:cNvPr id="34" name="object 3">
            <a:extLst>
              <a:ext uri="{FF2B5EF4-FFF2-40B4-BE49-F238E27FC236}">
                <a16:creationId xmlns:a16="http://schemas.microsoft.com/office/drawing/2014/main" id="{13804D16-E698-80BF-7AAC-AD1792EE1AA7}"/>
              </a:ext>
            </a:extLst>
          </p:cNvPr>
          <p:cNvSpPr txBox="1">
            <a:spLocks noGrp="1"/>
          </p:cNvSpPr>
          <p:nvPr>
            <p:ph type="title" idx="4294967295"/>
          </p:nvPr>
        </p:nvSpPr>
        <p:spPr>
          <a:xfrm>
            <a:off x="267780" y="107286"/>
            <a:ext cx="8712398" cy="320675"/>
          </a:xfrm>
          <a:prstGeom prst="rect">
            <a:avLst/>
          </a:prstGeom>
        </p:spPr>
        <p:txBody>
          <a:bodyPr vert="horz" wrap="square" lIns="0" tIns="12700" rIns="0" bIns="0" rtlCol="0">
            <a:spAutoFit/>
          </a:bodyPr>
          <a:lstStyle/>
          <a:p>
            <a:pPr marL="12700" algn="ctr">
              <a:lnSpc>
                <a:spcPct val="100000"/>
              </a:lnSpc>
              <a:spcBef>
                <a:spcPts val="100"/>
              </a:spcBef>
            </a:pPr>
            <a:r>
              <a:rPr lang="en-US" sz="2000" b="1">
                <a:latin typeface="Arial"/>
                <a:cs typeface="Arial"/>
              </a:rPr>
              <a:t>SỰ KIỆN QUAN TRỌNG</a:t>
            </a:r>
            <a:endParaRPr sz="2000" b="1" spc="-5">
              <a:latin typeface="Arial"/>
              <a:cs typeface="Arial"/>
            </a:endParaRPr>
          </a:p>
        </p:txBody>
      </p:sp>
      <p:sp>
        <p:nvSpPr>
          <p:cNvPr id="3" name="Rectangle 2">
            <a:extLst>
              <a:ext uri="{FF2B5EF4-FFF2-40B4-BE49-F238E27FC236}">
                <a16:creationId xmlns:a16="http://schemas.microsoft.com/office/drawing/2014/main" id="{6C69A8D4-1BEA-3F55-47EE-F2CA707C75A7}"/>
              </a:ext>
            </a:extLst>
          </p:cNvPr>
          <p:cNvSpPr/>
          <p:nvPr/>
        </p:nvSpPr>
        <p:spPr>
          <a:xfrm>
            <a:off x="222596" y="652851"/>
            <a:ext cx="8789016" cy="461665"/>
          </a:xfrm>
          <a:prstGeom prst="rect">
            <a:avLst/>
          </a:prstGeom>
          <a:solidFill>
            <a:schemeClr val="bg1"/>
          </a:solidFill>
          <a:effectLst>
            <a:outerShdw blurRad="50800" dist="38100" dir="8100000" algn="tr" rotWithShape="0">
              <a:prstClr val="black">
                <a:alpha val="40000"/>
              </a:prstClr>
            </a:outerShdw>
          </a:effectLst>
        </p:spPr>
        <p:txBody>
          <a:bodyPr wrap="square">
            <a:spAutoFit/>
          </a:bodyPr>
          <a:lstStyle/>
          <a:p>
            <a:pPr lvl="0">
              <a:defRPr/>
            </a:pPr>
            <a:r>
              <a:rPr lang="vi-VN" sz="1200">
                <a:latin typeface="arial" panose="020B0604020202020204" pitchFamily="34" charset="0"/>
              </a:rPr>
              <a:t>Ngày 27/10/2020</a:t>
            </a:r>
            <a:r>
              <a:rPr lang="en-US" sz="1200">
                <a:latin typeface="arial" panose="020B0604020202020204" pitchFamily="34" charset="0"/>
              </a:rPr>
              <a:t>, Công ty</a:t>
            </a:r>
            <a:r>
              <a:rPr lang="vi-VN" sz="1200">
                <a:latin typeface="arial" panose="020B0604020202020204" pitchFamily="34" charset="0"/>
              </a:rPr>
              <a:t> UD Trucks </a:t>
            </a:r>
            <a:r>
              <a:rPr lang="en-US" sz="1200">
                <a:latin typeface="arial" panose="020B0604020202020204" pitchFamily="34" charset="0"/>
              </a:rPr>
              <a:t>Nhật Bản </a:t>
            </a:r>
            <a:r>
              <a:rPr lang="vi-VN" sz="1200">
                <a:latin typeface="arial" panose="020B0604020202020204" pitchFamily="34" charset="0"/>
              </a:rPr>
              <a:t>chính thức ký hợp đồng ủy quyền cho Công ty TNHH Nam Hàn nhập khẩu, phân phối và bảo hành duy nhất dòng sản phẩm ô tô tải UD Trucks tại thị trường Việt Nam.</a:t>
            </a:r>
            <a:endParaRPr lang="en-US" sz="1200">
              <a:latin typeface="arial" panose="020B0604020202020204" pitchFamily="34" charset="0"/>
            </a:endParaRPr>
          </a:p>
        </p:txBody>
      </p:sp>
      <p:pic>
        <p:nvPicPr>
          <p:cNvPr id="37" name="Picture 36" descr="A red and blue logo&#10;&#10;Description automatically generated">
            <a:extLst>
              <a:ext uri="{FF2B5EF4-FFF2-40B4-BE49-F238E27FC236}">
                <a16:creationId xmlns:a16="http://schemas.microsoft.com/office/drawing/2014/main" id="{AE1BA8F9-4098-E93C-73F9-C5FFFDE04303}"/>
              </a:ext>
            </a:extLst>
          </p:cNvPr>
          <p:cNvPicPr>
            <a:picLocks noChangeAspect="1"/>
          </p:cNvPicPr>
          <p:nvPr/>
        </p:nvPicPr>
        <p:blipFill>
          <a:blip r:embed="rId5">
            <a:extLst>
              <a:ext uri="{28A0092B-C50C-407E-A947-70E740481C1C}">
                <a14:useLocalDpi xmlns:a14="http://schemas.microsoft.com/office/drawing/2010/main" val="0"/>
              </a:ext>
            </a:extLst>
          </a:blip>
          <a:srcRect l="26228" t="19956" r="25388" b="20170"/>
          <a:stretch/>
        </p:blipFill>
        <p:spPr>
          <a:xfrm>
            <a:off x="6400800" y="1542400"/>
            <a:ext cx="2151635" cy="1968686"/>
          </a:xfrm>
          <a:prstGeom prst="rect">
            <a:avLst/>
          </a:prstGeom>
        </p:spPr>
      </p:pic>
      <p:pic>
        <p:nvPicPr>
          <p:cNvPr id="39" name="Picture 38">
            <a:extLst>
              <a:ext uri="{FF2B5EF4-FFF2-40B4-BE49-F238E27FC236}">
                <a16:creationId xmlns:a16="http://schemas.microsoft.com/office/drawing/2014/main" id="{CA3A94C1-1605-5AAB-85CD-4CFA4600EFA6}"/>
              </a:ext>
            </a:extLst>
          </p:cNvPr>
          <p:cNvPicPr>
            <a:picLocks noChangeAspect="1"/>
          </p:cNvPicPr>
          <p:nvPr/>
        </p:nvPicPr>
        <p:blipFill>
          <a:blip r:embed="rId6" cstate="print">
            <a:extLst>
              <a:ext uri="{28A0092B-C50C-407E-A947-70E740481C1C}">
                <a14:useLocalDpi xmlns:a14="http://schemas.microsoft.com/office/drawing/2010/main" val="0"/>
              </a:ext>
            </a:extLst>
          </a:blip>
          <a:srcRect l="15767" t="18710" r="19289" b="17815"/>
          <a:stretch/>
        </p:blipFill>
        <p:spPr>
          <a:xfrm>
            <a:off x="76200" y="1560732"/>
            <a:ext cx="2576030" cy="1932022"/>
          </a:xfrm>
          <a:prstGeom prst="rect">
            <a:avLst/>
          </a:prstGeom>
        </p:spPr>
      </p:pic>
      <p:pic>
        <p:nvPicPr>
          <p:cNvPr id="1026" name="Picture 2" descr="Businessmen Shaking Hands">
            <a:extLst>
              <a:ext uri="{FF2B5EF4-FFF2-40B4-BE49-F238E27FC236}">
                <a16:creationId xmlns:a16="http://schemas.microsoft.com/office/drawing/2014/main" id="{A5F33D8D-411D-B7F6-D76D-077BC1A2D44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48000" y="1663236"/>
            <a:ext cx="2895600" cy="1809750"/>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2CC61985-EDEC-3014-0403-5087EBB0F70D}"/>
              </a:ext>
            </a:extLst>
          </p:cNvPr>
          <p:cNvSpPr txBox="1"/>
          <p:nvPr/>
        </p:nvSpPr>
        <p:spPr>
          <a:xfrm>
            <a:off x="3048000" y="2962954"/>
            <a:ext cx="2895600" cy="584775"/>
          </a:xfrm>
          <a:prstGeom prst="rect">
            <a:avLst/>
          </a:prstGeom>
          <a:noFill/>
        </p:spPr>
        <p:txBody>
          <a:bodyPr wrap="square" rtlCol="0">
            <a:spAutoFit/>
          </a:bodyPr>
          <a:lstStyle/>
          <a:p>
            <a:pPr algn="ctr"/>
            <a:r>
              <a:rPr lang="en-US" sz="3200" b="1">
                <a:solidFill>
                  <a:srgbClr val="FF0000"/>
                </a:solidFill>
              </a:rPr>
              <a:t>27/10/2020</a:t>
            </a:r>
          </a:p>
        </p:txBody>
      </p:sp>
      <p:pic>
        <p:nvPicPr>
          <p:cNvPr id="5" name="Untitled video - Made with Clipchamp">
            <a:hlinkClick r:id="" action="ppaction://media"/>
            <a:extLst>
              <a:ext uri="{FF2B5EF4-FFF2-40B4-BE49-F238E27FC236}">
                <a16:creationId xmlns:a16="http://schemas.microsoft.com/office/drawing/2014/main" id="{4855BC17-1AE4-1404-CAA3-3C6F5912726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45387" y="35296"/>
            <a:ext cx="461665" cy="461665"/>
          </a:xfrm>
          <a:prstGeom prst="rect">
            <a:avLst/>
          </a:prstGeom>
        </p:spPr>
      </p:pic>
    </p:spTree>
    <p:extLst>
      <p:ext uri="{BB962C8B-B14F-4D97-AF65-F5344CB8AC3E}">
        <p14:creationId xmlns:p14="http://schemas.microsoft.com/office/powerpoint/2010/main" val="73038120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3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462637" y="64638"/>
            <a:ext cx="8043159"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BÀN GIAO LÔ 60 XE ĐẦU KÉO CÔNG TY VẬN TẢI QUỐC THỊNH</a:t>
            </a:r>
            <a:endParaRPr sz="1800" b="1" spc="-5">
              <a:latin typeface="Arial"/>
              <a:cs typeface="Arial"/>
            </a:endParaRP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40</a:t>
            </a:fld>
            <a:endParaRPr/>
          </a:p>
        </p:txBody>
      </p:sp>
      <p:pic>
        <p:nvPicPr>
          <p:cNvPr id="1028" name="Picture 4" descr="Có thể là hình ảnh về 7 người và văn bản">
            <a:extLst>
              <a:ext uri="{FF2B5EF4-FFF2-40B4-BE49-F238E27FC236}">
                <a16:creationId xmlns:a16="http://schemas.microsoft.com/office/drawing/2014/main" id="{D3873A4D-565C-4DD3-8F57-7F0744E5B76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261"/>
          <a:stretch/>
        </p:blipFill>
        <p:spPr bwMode="auto">
          <a:xfrm>
            <a:off x="1444797" y="412693"/>
            <a:ext cx="3040015" cy="2031576"/>
          </a:xfrm>
          <a:prstGeom prst="rect">
            <a:avLst/>
          </a:prstGeom>
        </p:spPr>
      </p:pic>
      <p:pic>
        <p:nvPicPr>
          <p:cNvPr id="2" name="Picture 1">
            <a:extLst>
              <a:ext uri="{FF2B5EF4-FFF2-40B4-BE49-F238E27FC236}">
                <a16:creationId xmlns:a16="http://schemas.microsoft.com/office/drawing/2014/main" id="{C9924E0D-5409-8297-577D-8C9CEB9D4873}"/>
              </a:ext>
            </a:extLst>
          </p:cNvPr>
          <p:cNvPicPr>
            <a:picLocks noChangeAspect="1"/>
          </p:cNvPicPr>
          <p:nvPr/>
        </p:nvPicPr>
        <p:blipFill>
          <a:blip r:embed="rId6"/>
          <a:stretch>
            <a:fillRect/>
          </a:stretch>
        </p:blipFill>
        <p:spPr>
          <a:xfrm>
            <a:off x="4726278" y="2595260"/>
            <a:ext cx="3052354" cy="2035301"/>
          </a:xfrm>
          <a:prstGeom prst="rect">
            <a:avLst/>
          </a:prstGeom>
        </p:spPr>
      </p:pic>
      <p:pic>
        <p:nvPicPr>
          <p:cNvPr id="3" name="slide 42-Ban giao Quoc Thinh">
            <a:hlinkClick r:id="" action="ppaction://media"/>
            <a:extLst>
              <a:ext uri="{FF2B5EF4-FFF2-40B4-BE49-F238E27FC236}">
                <a16:creationId xmlns:a16="http://schemas.microsoft.com/office/drawing/2014/main" id="{7633F200-7FA1-7A00-3279-5EA15E382A9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39690" y="64638"/>
            <a:ext cx="412750" cy="412750"/>
          </a:xfrm>
          <a:prstGeom prst="rect">
            <a:avLst/>
          </a:prstGeom>
        </p:spPr>
      </p:pic>
      <p:pic>
        <p:nvPicPr>
          <p:cNvPr id="6" name="Picture 5">
            <a:extLst>
              <a:ext uri="{FF2B5EF4-FFF2-40B4-BE49-F238E27FC236}">
                <a16:creationId xmlns:a16="http://schemas.microsoft.com/office/drawing/2014/main" id="{D28D2E15-62A9-94FF-CC19-FE6129AAA5F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24400" y="410739"/>
            <a:ext cx="3054144" cy="2035300"/>
          </a:xfrm>
          <a:prstGeom prst="rect">
            <a:avLst/>
          </a:prstGeom>
        </p:spPr>
      </p:pic>
      <p:pic>
        <p:nvPicPr>
          <p:cNvPr id="8" name="Picture 7">
            <a:extLst>
              <a:ext uri="{FF2B5EF4-FFF2-40B4-BE49-F238E27FC236}">
                <a16:creationId xmlns:a16="http://schemas.microsoft.com/office/drawing/2014/main" id="{703A8A0F-28FF-4101-8FE2-88EEF47F2C1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31863" y="2595886"/>
            <a:ext cx="3052354" cy="2034107"/>
          </a:xfrm>
          <a:prstGeom prst="rect">
            <a:avLst/>
          </a:prstGeom>
        </p:spPr>
      </p:pic>
    </p:spTree>
    <p:extLst>
      <p:ext uri="{BB962C8B-B14F-4D97-AF65-F5344CB8AC3E}">
        <p14:creationId xmlns:p14="http://schemas.microsoft.com/office/powerpoint/2010/main" val="2098980032"/>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41</a:t>
            </a:fld>
            <a:endParaRPr/>
          </a:p>
        </p:txBody>
      </p:sp>
      <p:sp>
        <p:nvSpPr>
          <p:cNvPr id="13" name="object 20">
            <a:extLst>
              <a:ext uri="{FF2B5EF4-FFF2-40B4-BE49-F238E27FC236}">
                <a16:creationId xmlns:a16="http://schemas.microsoft.com/office/drawing/2014/main" id="{6C82A8DE-DCEB-4FDA-94D3-C69F6EEABF64}"/>
              </a:ext>
            </a:extLst>
          </p:cNvPr>
          <p:cNvSpPr txBox="1">
            <a:spLocks noGrp="1"/>
          </p:cNvSpPr>
          <p:nvPr>
            <p:ph type="title"/>
          </p:nvPr>
        </p:nvSpPr>
        <p:spPr>
          <a:xfrm>
            <a:off x="284442" y="95286"/>
            <a:ext cx="8498528"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BÀN GIAO 03 XE THÙNG KÍN VẬN CHUYỂN BAO BÌ VÀ LINH KIỆN ĐIỆN TỬ</a:t>
            </a:r>
            <a:endParaRPr sz="1800" b="1" spc="-5">
              <a:latin typeface="Arial"/>
              <a:cs typeface="Arial"/>
            </a:endParaRPr>
          </a:p>
        </p:txBody>
      </p:sp>
      <p:pic>
        <p:nvPicPr>
          <p:cNvPr id="3" name="Picture 2">
            <a:extLst>
              <a:ext uri="{FF2B5EF4-FFF2-40B4-BE49-F238E27FC236}">
                <a16:creationId xmlns:a16="http://schemas.microsoft.com/office/drawing/2014/main" id="{3BF7575D-3B09-0404-C0FD-C6913C7F3B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4442" y="646586"/>
            <a:ext cx="5543312" cy="3733800"/>
          </a:xfrm>
          <a:prstGeom prst="rect">
            <a:avLst/>
          </a:prstGeom>
        </p:spPr>
      </p:pic>
      <p:pic>
        <p:nvPicPr>
          <p:cNvPr id="5" name="Picture 4">
            <a:extLst>
              <a:ext uri="{FF2B5EF4-FFF2-40B4-BE49-F238E27FC236}">
                <a16:creationId xmlns:a16="http://schemas.microsoft.com/office/drawing/2014/main" id="{E895CF9A-01A4-A011-71E3-F064068AB885}"/>
              </a:ext>
            </a:extLst>
          </p:cNvPr>
          <p:cNvPicPr>
            <a:picLocks noChangeAspect="1"/>
          </p:cNvPicPr>
          <p:nvPr/>
        </p:nvPicPr>
        <p:blipFill>
          <a:blip r:embed="rId6" cstate="print">
            <a:extLst>
              <a:ext uri="{28A0092B-C50C-407E-A947-70E740481C1C}">
                <a14:useLocalDpi xmlns:a14="http://schemas.microsoft.com/office/drawing/2010/main" val="0"/>
              </a:ext>
            </a:extLst>
          </a:blip>
          <a:srcRect t="3974"/>
          <a:stretch/>
        </p:blipFill>
        <p:spPr>
          <a:xfrm>
            <a:off x="5937250" y="2545236"/>
            <a:ext cx="2876549" cy="1841499"/>
          </a:xfrm>
          <a:prstGeom prst="rect">
            <a:avLst/>
          </a:prstGeom>
        </p:spPr>
      </p:pic>
      <p:pic>
        <p:nvPicPr>
          <p:cNvPr id="11" name="Picture 10">
            <a:extLst>
              <a:ext uri="{FF2B5EF4-FFF2-40B4-BE49-F238E27FC236}">
                <a16:creationId xmlns:a16="http://schemas.microsoft.com/office/drawing/2014/main" id="{8471C86D-1312-59CD-51D8-8B2BAF046B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43600" y="646586"/>
            <a:ext cx="2876550" cy="1917700"/>
          </a:xfrm>
          <a:prstGeom prst="rect">
            <a:avLst/>
          </a:prstGeom>
        </p:spPr>
      </p:pic>
      <p:pic>
        <p:nvPicPr>
          <p:cNvPr id="2" name="slide 43-Ban giao 3 xe  LKDT">
            <a:hlinkClick r:id="" action="ppaction://media"/>
            <a:extLst>
              <a:ext uri="{FF2B5EF4-FFF2-40B4-BE49-F238E27FC236}">
                <a16:creationId xmlns:a16="http://schemas.microsoft.com/office/drawing/2014/main" id="{DC53EF3A-9E0A-6272-B5B5-6A0402739CE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733237" y="283343"/>
            <a:ext cx="289824" cy="289824"/>
          </a:xfrm>
          <a:prstGeom prst="rect">
            <a:avLst/>
          </a:prstGeom>
        </p:spPr>
      </p:pic>
    </p:spTree>
    <p:extLst>
      <p:ext uri="{BB962C8B-B14F-4D97-AF65-F5344CB8AC3E}">
        <p14:creationId xmlns:p14="http://schemas.microsoft.com/office/powerpoint/2010/main" val="1695092361"/>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42</a:t>
            </a:fld>
            <a:endParaRPr/>
          </a:p>
        </p:txBody>
      </p:sp>
      <p:sp>
        <p:nvSpPr>
          <p:cNvPr id="13" name="object 20">
            <a:extLst>
              <a:ext uri="{FF2B5EF4-FFF2-40B4-BE49-F238E27FC236}">
                <a16:creationId xmlns:a16="http://schemas.microsoft.com/office/drawing/2014/main" id="{6C82A8DE-DCEB-4FDA-94D3-C69F6EEABF64}"/>
              </a:ext>
            </a:extLst>
          </p:cNvPr>
          <p:cNvSpPr txBox="1">
            <a:spLocks noGrp="1"/>
          </p:cNvSpPr>
          <p:nvPr>
            <p:ph type="title"/>
          </p:nvPr>
        </p:nvSpPr>
        <p:spPr>
          <a:xfrm>
            <a:off x="0" y="46275"/>
            <a:ext cx="9144000" cy="259045"/>
          </a:xfrm>
          <a:prstGeom prst="rect">
            <a:avLst/>
          </a:prstGeom>
        </p:spPr>
        <p:txBody>
          <a:bodyPr vert="horz" wrap="square" lIns="0" tIns="12700" rIns="0" bIns="0" rtlCol="0">
            <a:spAutoFit/>
          </a:bodyPr>
          <a:lstStyle/>
          <a:p>
            <a:pPr marL="12700" algn="ctr">
              <a:lnSpc>
                <a:spcPct val="100000"/>
              </a:lnSpc>
              <a:spcBef>
                <a:spcPts val="100"/>
              </a:spcBef>
            </a:pPr>
            <a:r>
              <a:rPr lang="en-US" sz="1600" b="1" spc="-5">
                <a:latin typeface="Arial"/>
                <a:cs typeface="Arial"/>
              </a:rPr>
              <a:t>BÀN GIAO LÔ 7 XE ĐẦU KÉO QUESTER 350HP – CÔNG TY GIAO NHẬN TM RỒNG Á CHÂU</a:t>
            </a:r>
            <a:endParaRPr sz="1600" b="1" spc="-5">
              <a:latin typeface="Arial"/>
              <a:cs typeface="Arial"/>
            </a:endParaRPr>
          </a:p>
        </p:txBody>
      </p:sp>
      <p:pic>
        <p:nvPicPr>
          <p:cNvPr id="1026" name="Picture 2" descr="Có thể là hình ảnh về 9 người và văn bản">
            <a:extLst>
              <a:ext uri="{FF2B5EF4-FFF2-40B4-BE49-F238E27FC236}">
                <a16:creationId xmlns:a16="http://schemas.microsoft.com/office/drawing/2014/main" id="{34E638E3-FF86-9B3B-CE21-4719E28E829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3391"/>
          <a:stretch/>
        </p:blipFill>
        <p:spPr bwMode="auto">
          <a:xfrm>
            <a:off x="165100" y="396144"/>
            <a:ext cx="5562600" cy="4271551"/>
          </a:xfrm>
          <a:prstGeom prst="rect">
            <a:avLst/>
          </a:prstGeom>
        </p:spPr>
      </p:pic>
      <p:pic>
        <p:nvPicPr>
          <p:cNvPr id="1028" name="Picture 4" descr="Có thể là hình ảnh về văn bản">
            <a:extLst>
              <a:ext uri="{FF2B5EF4-FFF2-40B4-BE49-F238E27FC236}">
                <a16:creationId xmlns:a16="http://schemas.microsoft.com/office/drawing/2014/main" id="{388E0E36-A910-B3F3-ECC5-0108E8CFF30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35648" y="416515"/>
            <a:ext cx="3155952" cy="2103535"/>
          </a:xfrm>
          <a:prstGeom prst="rect">
            <a:avLst/>
          </a:prstGeom>
        </p:spPr>
      </p:pic>
      <p:pic>
        <p:nvPicPr>
          <p:cNvPr id="1034" name="Picture 10" descr="Có thể là hình ảnh về 1 người và văn bản">
            <a:extLst>
              <a:ext uri="{FF2B5EF4-FFF2-40B4-BE49-F238E27FC236}">
                <a16:creationId xmlns:a16="http://schemas.microsoft.com/office/drawing/2014/main" id="{2526B1C1-22A5-8301-F004-BCB8BD5FB57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35650" y="2597134"/>
            <a:ext cx="3155950" cy="2103534"/>
          </a:xfrm>
          <a:prstGeom prst="rect">
            <a:avLst/>
          </a:prstGeom>
        </p:spPr>
      </p:pic>
      <p:pic>
        <p:nvPicPr>
          <p:cNvPr id="3" name="slide 44-Ban giao rong a chau">
            <a:hlinkClick r:id="" action="ppaction://media"/>
            <a:extLst>
              <a:ext uri="{FF2B5EF4-FFF2-40B4-BE49-F238E27FC236}">
                <a16:creationId xmlns:a16="http://schemas.microsoft.com/office/drawing/2014/main" id="{82C15C82-DED9-B4CD-74E5-567052BDDBF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34400" y="590550"/>
            <a:ext cx="349250" cy="349250"/>
          </a:xfrm>
          <a:prstGeom prst="rect">
            <a:avLst/>
          </a:prstGeom>
        </p:spPr>
      </p:pic>
    </p:spTree>
    <p:extLst>
      <p:ext uri="{BB962C8B-B14F-4D97-AF65-F5344CB8AC3E}">
        <p14:creationId xmlns:p14="http://schemas.microsoft.com/office/powerpoint/2010/main" val="3976041723"/>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remove"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43</a:t>
            </a:fld>
            <a:endParaRPr/>
          </a:p>
        </p:txBody>
      </p:sp>
      <p:sp>
        <p:nvSpPr>
          <p:cNvPr id="13" name="object 20">
            <a:extLst>
              <a:ext uri="{FF2B5EF4-FFF2-40B4-BE49-F238E27FC236}">
                <a16:creationId xmlns:a16="http://schemas.microsoft.com/office/drawing/2014/main" id="{6C82A8DE-DCEB-4FDA-94D3-C69F6EEABF64}"/>
              </a:ext>
            </a:extLst>
          </p:cNvPr>
          <p:cNvSpPr txBox="1">
            <a:spLocks noGrp="1"/>
          </p:cNvSpPr>
          <p:nvPr>
            <p:ph type="title"/>
          </p:nvPr>
        </p:nvSpPr>
        <p:spPr>
          <a:xfrm>
            <a:off x="364399" y="88184"/>
            <a:ext cx="8421568"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ĐÃ BÀN GIAO HƠN 30 XE BỒN CÁM 29m</a:t>
            </a:r>
            <a:r>
              <a:rPr lang="en-US" sz="1800" b="1" spc="-5" baseline="30000">
                <a:latin typeface="Arial"/>
                <a:cs typeface="Arial"/>
              </a:rPr>
              <a:t>3</a:t>
            </a:r>
            <a:r>
              <a:rPr lang="en-US" sz="1800" b="1" spc="-5">
                <a:latin typeface="Arial"/>
                <a:cs typeface="Arial"/>
              </a:rPr>
              <a:t> - NGÀNH THỨC ĂN CHĂN NUÔI</a:t>
            </a:r>
            <a:endParaRPr sz="1800" b="1" spc="-5">
              <a:latin typeface="Arial"/>
              <a:cs typeface="Arial"/>
            </a:endParaRPr>
          </a:p>
        </p:txBody>
      </p:sp>
      <p:grpSp>
        <p:nvGrpSpPr>
          <p:cNvPr id="4" name="Group 3">
            <a:extLst>
              <a:ext uri="{FF2B5EF4-FFF2-40B4-BE49-F238E27FC236}">
                <a16:creationId xmlns:a16="http://schemas.microsoft.com/office/drawing/2014/main" id="{0B33A1FF-132E-73F7-1AED-DE8E48500481}"/>
              </a:ext>
            </a:extLst>
          </p:cNvPr>
          <p:cNvGrpSpPr/>
          <p:nvPr/>
        </p:nvGrpSpPr>
        <p:grpSpPr>
          <a:xfrm>
            <a:off x="609600" y="549037"/>
            <a:ext cx="7924800" cy="4003913"/>
            <a:chOff x="609600" y="549037"/>
            <a:chExt cx="7924800" cy="4003913"/>
          </a:xfrm>
        </p:grpSpPr>
        <p:pic>
          <p:nvPicPr>
            <p:cNvPr id="7" name="Picture 2" descr="Không có mô tả ảnh.">
              <a:extLst>
                <a:ext uri="{FF2B5EF4-FFF2-40B4-BE49-F238E27FC236}">
                  <a16:creationId xmlns:a16="http://schemas.microsoft.com/office/drawing/2014/main" id="{E62A4A75-6FDF-476B-8972-814799F82AE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5400" y="549037"/>
              <a:ext cx="3352800" cy="2234741"/>
            </a:xfrm>
            <a:prstGeom prst="rect">
              <a:avLst/>
            </a:prstGeom>
          </p:spPr>
        </p:pic>
        <p:pic>
          <p:nvPicPr>
            <p:cNvPr id="1026" name="Picture 2" descr="Có thể là hình ảnh về 2 người và văn bản">
              <a:extLst>
                <a:ext uri="{FF2B5EF4-FFF2-40B4-BE49-F238E27FC236}">
                  <a16:creationId xmlns:a16="http://schemas.microsoft.com/office/drawing/2014/main" id="{A0E9A573-410E-9456-8179-02E66A64A51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8137" b="4403"/>
            <a:stretch/>
          </p:blipFill>
          <p:spPr bwMode="auto">
            <a:xfrm>
              <a:off x="4724400" y="549037"/>
              <a:ext cx="3221826" cy="2234741"/>
            </a:xfrm>
            <a:prstGeom prst="rect">
              <a:avLst/>
            </a:prstGeom>
          </p:spPr>
        </p:pic>
        <p:pic>
          <p:nvPicPr>
            <p:cNvPr id="1028" name="Picture 4" descr="Có thể là hình ảnh về văn bản">
              <a:extLst>
                <a:ext uri="{FF2B5EF4-FFF2-40B4-BE49-F238E27FC236}">
                  <a16:creationId xmlns:a16="http://schemas.microsoft.com/office/drawing/2014/main" id="{A91BBC5B-037F-78F8-62A6-F1532E71D40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9600" y="2826105"/>
              <a:ext cx="2590800" cy="1726845"/>
            </a:xfrm>
            <a:prstGeom prst="rect">
              <a:avLst/>
            </a:prstGeom>
          </p:spPr>
        </p:pic>
        <p:pic>
          <p:nvPicPr>
            <p:cNvPr id="1030" name="Picture 6" descr="Có thể là hình ảnh về văn bản">
              <a:extLst>
                <a:ext uri="{FF2B5EF4-FFF2-40B4-BE49-F238E27FC236}">
                  <a16:creationId xmlns:a16="http://schemas.microsoft.com/office/drawing/2014/main" id="{37751711-148F-3A32-ED99-16CF6FB3F7C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76600" y="2826105"/>
              <a:ext cx="2590800" cy="1726844"/>
            </a:xfrm>
            <a:prstGeom prst="rect">
              <a:avLst/>
            </a:prstGeom>
          </p:spPr>
        </p:pic>
        <p:pic>
          <p:nvPicPr>
            <p:cNvPr id="1032" name="Picture 8" descr="Có thể là hình ảnh về văn bản">
              <a:extLst>
                <a:ext uri="{FF2B5EF4-FFF2-40B4-BE49-F238E27FC236}">
                  <a16:creationId xmlns:a16="http://schemas.microsoft.com/office/drawing/2014/main" id="{DC42B697-3921-0CC5-D285-D072730B752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43600" y="2826105"/>
              <a:ext cx="2590800" cy="1726845"/>
            </a:xfrm>
            <a:prstGeom prst="rect">
              <a:avLst/>
            </a:prstGeom>
          </p:spPr>
        </p:pic>
      </p:grpSp>
      <p:pic>
        <p:nvPicPr>
          <p:cNvPr id="2" name="mp3-output-ttsfree(dot)com (4)">
            <a:hlinkClick r:id="" action="ppaction://media"/>
            <a:extLst>
              <a:ext uri="{FF2B5EF4-FFF2-40B4-BE49-F238E27FC236}">
                <a16:creationId xmlns:a16="http://schemas.microsoft.com/office/drawing/2014/main" id="{03414918-046C-308B-9F23-846658EA64C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779601" y="81834"/>
            <a:ext cx="304800" cy="304800"/>
          </a:xfrm>
          <a:prstGeom prst="rect">
            <a:avLst/>
          </a:prstGeom>
        </p:spPr>
      </p:pic>
    </p:spTree>
    <p:extLst>
      <p:ext uri="{BB962C8B-B14F-4D97-AF65-F5344CB8AC3E}">
        <p14:creationId xmlns:p14="http://schemas.microsoft.com/office/powerpoint/2010/main" val="131848274"/>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F5D4B-BB52-CCF4-5AE6-F71266306922}"/>
            </a:ext>
          </a:extLst>
        </p:cNvPr>
        <p:cNvGrpSpPr/>
        <p:nvPr/>
      </p:nvGrpSpPr>
      <p:grpSpPr>
        <a:xfrm>
          <a:off x="0" y="0"/>
          <a:ext cx="0" cy="0"/>
          <a:chOff x="0" y="0"/>
          <a:chExt cx="0" cy="0"/>
        </a:xfrm>
      </p:grpSpPr>
      <p:sp>
        <p:nvSpPr>
          <p:cNvPr id="22" name="object 22">
            <a:extLst>
              <a:ext uri="{FF2B5EF4-FFF2-40B4-BE49-F238E27FC236}">
                <a16:creationId xmlns:a16="http://schemas.microsoft.com/office/drawing/2014/main" id="{8787A7D7-144B-6312-A029-4B6F89BF1991}"/>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44</a:t>
            </a:fld>
            <a:endParaRPr/>
          </a:p>
        </p:txBody>
      </p:sp>
      <p:sp>
        <p:nvSpPr>
          <p:cNvPr id="13" name="object 20">
            <a:extLst>
              <a:ext uri="{FF2B5EF4-FFF2-40B4-BE49-F238E27FC236}">
                <a16:creationId xmlns:a16="http://schemas.microsoft.com/office/drawing/2014/main" id="{95465AED-C289-F9E2-5538-D066FA3971B5}"/>
              </a:ext>
            </a:extLst>
          </p:cNvPr>
          <p:cNvSpPr txBox="1">
            <a:spLocks noGrp="1"/>
          </p:cNvSpPr>
          <p:nvPr>
            <p:ph type="title"/>
          </p:nvPr>
        </p:nvSpPr>
        <p:spPr>
          <a:xfrm>
            <a:off x="609600" y="72127"/>
            <a:ext cx="8421568"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ĐÃ BÀN GIAO HƠN 30 XE THÙNG ĐÔNG LẠNH, XE THÙNG BẢO ÔN</a:t>
            </a:r>
            <a:endParaRPr sz="1800" b="1" spc="-5">
              <a:latin typeface="Arial"/>
              <a:cs typeface="Arial"/>
            </a:endParaRPr>
          </a:p>
        </p:txBody>
      </p:sp>
      <p:pic>
        <p:nvPicPr>
          <p:cNvPr id="2" name="Picture 2">
            <a:extLst>
              <a:ext uri="{FF2B5EF4-FFF2-40B4-BE49-F238E27FC236}">
                <a16:creationId xmlns:a16="http://schemas.microsoft.com/office/drawing/2014/main" id="{D72364EA-37AC-695E-EB0D-E0F1762324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5307" y="417947"/>
            <a:ext cx="2875861" cy="1916451"/>
          </a:xfrm>
          <a:prstGeom prst="rect">
            <a:avLst/>
          </a:prstGeom>
        </p:spPr>
      </p:pic>
      <p:pic>
        <p:nvPicPr>
          <p:cNvPr id="3" name="Picture 4">
            <a:extLst>
              <a:ext uri="{FF2B5EF4-FFF2-40B4-BE49-F238E27FC236}">
                <a16:creationId xmlns:a16="http://schemas.microsoft.com/office/drawing/2014/main" id="{F8971CF4-463A-8DB8-8025-08067221534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7501" y="417948"/>
            <a:ext cx="2870492" cy="1913268"/>
          </a:xfrm>
          <a:prstGeom prst="rect">
            <a:avLst/>
          </a:prstGeom>
        </p:spPr>
      </p:pic>
      <p:pic>
        <p:nvPicPr>
          <p:cNvPr id="4" name="Picture 6">
            <a:extLst>
              <a:ext uri="{FF2B5EF4-FFF2-40B4-BE49-F238E27FC236}">
                <a16:creationId xmlns:a16="http://schemas.microsoft.com/office/drawing/2014/main" id="{0114DF2B-72D2-CC2D-07F9-0DF2DC66CB6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0502" t="9304" r="12477" b="16621"/>
          <a:stretch/>
        </p:blipFill>
        <p:spPr bwMode="auto">
          <a:xfrm>
            <a:off x="4486855" y="2490483"/>
            <a:ext cx="3336903" cy="2139041"/>
          </a:xfrm>
          <a:prstGeom prst="rect">
            <a:avLst/>
          </a:prstGeom>
        </p:spPr>
      </p:pic>
      <p:pic>
        <p:nvPicPr>
          <p:cNvPr id="5" name="Picture 8">
            <a:extLst>
              <a:ext uri="{FF2B5EF4-FFF2-40B4-BE49-F238E27FC236}">
                <a16:creationId xmlns:a16="http://schemas.microsoft.com/office/drawing/2014/main" id="{A31A4307-836E-647E-4839-030A796F8BE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47800" y="2477520"/>
            <a:ext cx="2875267" cy="2164969"/>
          </a:xfrm>
          <a:prstGeom prst="rect">
            <a:avLst/>
          </a:prstGeom>
        </p:spPr>
      </p:pic>
      <p:pic>
        <p:nvPicPr>
          <p:cNvPr id="1034" name="Picture 10">
            <a:extLst>
              <a:ext uri="{FF2B5EF4-FFF2-40B4-BE49-F238E27FC236}">
                <a16:creationId xmlns:a16="http://schemas.microsoft.com/office/drawing/2014/main" id="{F3478376-BDE8-AF2B-98D5-FBC89AA4997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2832" y="413975"/>
            <a:ext cx="2875861" cy="1917240"/>
          </a:xfrm>
          <a:prstGeom prst="rect">
            <a:avLst/>
          </a:prstGeom>
        </p:spPr>
      </p:pic>
      <p:pic>
        <p:nvPicPr>
          <p:cNvPr id="6" name="mp3-output-ttsfree(dot)com (5)">
            <a:hlinkClick r:id="" action="ppaction://media"/>
            <a:extLst>
              <a:ext uri="{FF2B5EF4-FFF2-40B4-BE49-F238E27FC236}">
                <a16:creationId xmlns:a16="http://schemas.microsoft.com/office/drawing/2014/main" id="{A1AE7421-7968-03DB-AB77-8772744BAF7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85835" y="4197156"/>
            <a:ext cx="445333" cy="445333"/>
          </a:xfrm>
          <a:prstGeom prst="rect">
            <a:avLst/>
          </a:prstGeom>
        </p:spPr>
      </p:pic>
    </p:spTree>
    <p:extLst>
      <p:ext uri="{BB962C8B-B14F-4D97-AF65-F5344CB8AC3E}">
        <p14:creationId xmlns:p14="http://schemas.microsoft.com/office/powerpoint/2010/main" val="2105387633"/>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325277" y="79007"/>
            <a:ext cx="8453741"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BÀN GIAO XE CHO KHÁCH HÀNG CÁ NHÂN</a:t>
            </a:r>
            <a:endParaRPr sz="1800" b="1" spc="-5">
              <a:latin typeface="Arial"/>
              <a:cs typeface="Arial"/>
            </a:endParaRPr>
          </a:p>
        </p:txBody>
      </p:sp>
      <p:sp>
        <p:nvSpPr>
          <p:cNvPr id="22" name="object 22"/>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45</a:t>
            </a:fld>
            <a:endParaRPr/>
          </a:p>
        </p:txBody>
      </p:sp>
      <p:pic>
        <p:nvPicPr>
          <p:cNvPr id="24" name="Picture 23">
            <a:extLst>
              <a:ext uri="{FF2B5EF4-FFF2-40B4-BE49-F238E27FC236}">
                <a16:creationId xmlns:a16="http://schemas.microsoft.com/office/drawing/2014/main" id="{E6D597C7-01D9-A9A1-EA2C-382A1E45CA72}"/>
              </a:ext>
            </a:extLst>
          </p:cNvPr>
          <p:cNvPicPr>
            <a:picLocks noChangeAspect="1"/>
          </p:cNvPicPr>
          <p:nvPr/>
        </p:nvPicPr>
        <p:blipFill rotWithShape="1">
          <a:blip r:embed="rId5"/>
          <a:srcRect r="9764"/>
          <a:stretch/>
        </p:blipFill>
        <p:spPr>
          <a:xfrm>
            <a:off x="3170441" y="597680"/>
            <a:ext cx="2819440" cy="1887105"/>
          </a:xfrm>
          <a:prstGeom prst="rect">
            <a:avLst/>
          </a:prstGeom>
        </p:spPr>
      </p:pic>
      <p:pic>
        <p:nvPicPr>
          <p:cNvPr id="2050" name="Picture 2" descr="Có thể là hình ảnh về 2 người và văn bản">
            <a:extLst>
              <a:ext uri="{FF2B5EF4-FFF2-40B4-BE49-F238E27FC236}">
                <a16:creationId xmlns:a16="http://schemas.microsoft.com/office/drawing/2014/main" id="{C612C019-16D7-4699-8C81-8E20D2F1997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525" t="12895" r="16417" b="7038"/>
          <a:stretch/>
        </p:blipFill>
        <p:spPr bwMode="auto">
          <a:xfrm>
            <a:off x="6100483" y="590550"/>
            <a:ext cx="2758586" cy="1892541"/>
          </a:xfrm>
          <a:prstGeom prst="rect">
            <a:avLst/>
          </a:prstGeom>
        </p:spPr>
      </p:pic>
      <p:pic>
        <p:nvPicPr>
          <p:cNvPr id="11" name="Picture 2" descr="Có thể là hình ảnh về 4 người và văn bản">
            <a:extLst>
              <a:ext uri="{FF2B5EF4-FFF2-40B4-BE49-F238E27FC236}">
                <a16:creationId xmlns:a16="http://schemas.microsoft.com/office/drawing/2014/main" id="{4CAD704D-94A5-945D-CC51-BEE940B4CD7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8600" y="590550"/>
            <a:ext cx="2831239" cy="1887105"/>
          </a:xfrm>
          <a:prstGeom prst="rect">
            <a:avLst/>
          </a:prstGeom>
        </p:spPr>
      </p:pic>
      <p:pic>
        <p:nvPicPr>
          <p:cNvPr id="2052" name="Picture 4" descr="Có thể là hình ảnh về 2 người và văn bản cho biết 'CÔNG TY TNHH NAM HÀN BẢO HÀNH SỬA บ PHỤ TÙNG GHÍNH JD UD TRUCKS LỄ BÀN GIAO NAM ANHAND To 車量 間 DEr Croner UD UD TRICKS 51D-838.07 QueE'">
            <a:extLst>
              <a:ext uri="{FF2B5EF4-FFF2-40B4-BE49-F238E27FC236}">
                <a16:creationId xmlns:a16="http://schemas.microsoft.com/office/drawing/2014/main" id="{A9219C06-BD27-F979-CCC6-E4034BE0BAB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70441" y="2544455"/>
            <a:ext cx="2819440" cy="1946775"/>
          </a:xfrm>
          <a:prstGeom prst="rect">
            <a:avLst/>
          </a:prstGeom>
        </p:spPr>
      </p:pic>
      <p:pic>
        <p:nvPicPr>
          <p:cNvPr id="2" name="slide 47-Ban giao xe Ca  Nhan">
            <a:hlinkClick r:id="" action="ppaction://media"/>
            <a:extLst>
              <a:ext uri="{FF2B5EF4-FFF2-40B4-BE49-F238E27FC236}">
                <a16:creationId xmlns:a16="http://schemas.microsoft.com/office/drawing/2014/main" id="{FECFE9C3-0A5C-7CB8-6181-BBC277D6B3F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632528" y="57805"/>
            <a:ext cx="372389" cy="372389"/>
          </a:xfrm>
          <a:prstGeom prst="rect">
            <a:avLst/>
          </a:prstGeom>
        </p:spPr>
      </p:pic>
      <p:pic>
        <p:nvPicPr>
          <p:cNvPr id="3" name="Picture 2">
            <a:extLst>
              <a:ext uri="{FF2B5EF4-FFF2-40B4-BE49-F238E27FC236}">
                <a16:creationId xmlns:a16="http://schemas.microsoft.com/office/drawing/2014/main" id="{5865AF78-66D6-5B7F-DCA0-2CC3826F61C4}"/>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542" r="-221"/>
          <a:stretch/>
        </p:blipFill>
        <p:spPr bwMode="auto">
          <a:xfrm>
            <a:off x="6100483" y="2544455"/>
            <a:ext cx="2758586" cy="19467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C87F6A11-96E4-2341-B12A-8B1190EA865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8600" y="2544455"/>
            <a:ext cx="2831239" cy="1946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FFB36BC-0BD4-D64D-5FBB-D2EE9D3A2807}"/>
              </a:ext>
            </a:extLst>
          </p:cNvPr>
          <p:cNvPicPr>
            <a:picLocks noChangeAspect="1"/>
          </p:cNvPicPr>
          <p:nvPr/>
        </p:nvPicPr>
        <p:blipFill>
          <a:blip r:embed="rId5">
            <a:extLst>
              <a:ext uri="{28A0092B-C50C-407E-A947-70E740481C1C}">
                <a14:useLocalDpi xmlns:a14="http://schemas.microsoft.com/office/drawing/2010/main" val="0"/>
              </a:ext>
            </a:extLst>
          </a:blip>
          <a:srcRect l="1898" t="-300" r="2445" b="300"/>
          <a:stretch/>
        </p:blipFill>
        <p:spPr>
          <a:xfrm>
            <a:off x="3059159" y="0"/>
            <a:ext cx="6084841" cy="4770847"/>
          </a:xfrm>
          <a:prstGeom prst="rect">
            <a:avLst/>
          </a:prstGeom>
        </p:spPr>
      </p:pic>
      <p:sp>
        <p:nvSpPr>
          <p:cNvPr id="9" name="object 4">
            <a:extLst>
              <a:ext uri="{FF2B5EF4-FFF2-40B4-BE49-F238E27FC236}">
                <a16:creationId xmlns:a16="http://schemas.microsoft.com/office/drawing/2014/main" id="{5C843A66-9513-749A-0C54-9A27F7858B43}"/>
              </a:ext>
            </a:extLst>
          </p:cNvPr>
          <p:cNvSpPr/>
          <p:nvPr/>
        </p:nvSpPr>
        <p:spPr>
          <a:xfrm>
            <a:off x="3059159" y="-11609"/>
            <a:ext cx="6084841" cy="4770847"/>
          </a:xfrm>
          <a:custGeom>
            <a:avLst/>
            <a:gdLst/>
            <a:ahLst/>
            <a:cxnLst/>
            <a:rect l="l" t="t" r="r" b="b"/>
            <a:pathLst>
              <a:path w="2872105" h="1917700">
                <a:moveTo>
                  <a:pt x="0" y="0"/>
                </a:moveTo>
                <a:lnTo>
                  <a:pt x="2871597" y="0"/>
                </a:lnTo>
                <a:lnTo>
                  <a:pt x="2871597" y="1917573"/>
                </a:lnTo>
                <a:lnTo>
                  <a:pt x="0" y="1917573"/>
                </a:lnTo>
                <a:lnTo>
                  <a:pt x="0" y="0"/>
                </a:lnTo>
                <a:close/>
              </a:path>
            </a:pathLst>
          </a:custGeom>
          <a:ln w="9525">
            <a:noFill/>
          </a:ln>
        </p:spPr>
        <p:txBody>
          <a:bodyPr wrap="square" lIns="0" tIns="0" rIns="0" bIns="0" rtlCol="0"/>
          <a:lstStyle/>
          <a:p>
            <a:endParaRPr/>
          </a:p>
        </p:txBody>
      </p:sp>
      <p:sp>
        <p:nvSpPr>
          <p:cNvPr id="2" name="object 2"/>
          <p:cNvSpPr/>
          <p:nvPr/>
        </p:nvSpPr>
        <p:spPr>
          <a:xfrm>
            <a:off x="0" y="0"/>
            <a:ext cx="3067868" cy="4770847"/>
          </a:xfrm>
          <a:custGeom>
            <a:avLst/>
            <a:gdLst/>
            <a:ahLst/>
            <a:cxnLst/>
            <a:rect l="l" t="t" r="r" b="b"/>
            <a:pathLst>
              <a:path w="4457700" h="4716780">
                <a:moveTo>
                  <a:pt x="4457700" y="0"/>
                </a:moveTo>
                <a:lnTo>
                  <a:pt x="0" y="0"/>
                </a:lnTo>
                <a:lnTo>
                  <a:pt x="0" y="4716780"/>
                </a:lnTo>
                <a:lnTo>
                  <a:pt x="4457700" y="4716780"/>
                </a:lnTo>
                <a:lnTo>
                  <a:pt x="4457700" y="0"/>
                </a:lnTo>
                <a:close/>
              </a:path>
            </a:pathLst>
          </a:custGeom>
          <a:solidFill>
            <a:srgbClr val="EB6123"/>
          </a:solidFill>
        </p:spPr>
        <p:txBody>
          <a:bodyPr wrap="square" lIns="0" tIns="0" rIns="0" bIns="0" rtlCol="0"/>
          <a:lstStyle/>
          <a:p>
            <a:endParaRPr lang="en-US" b="1"/>
          </a:p>
        </p:txBody>
      </p:sp>
      <p:pic>
        <p:nvPicPr>
          <p:cNvPr id="3" name="object 3"/>
          <p:cNvPicPr/>
          <p:nvPr/>
        </p:nvPicPr>
        <p:blipFill>
          <a:blip r:embed="rId6" cstate="print"/>
          <a:stretch>
            <a:fillRect/>
          </a:stretch>
        </p:blipFill>
        <p:spPr>
          <a:xfrm>
            <a:off x="7961376" y="4853940"/>
            <a:ext cx="731519" cy="227075"/>
          </a:xfrm>
          <a:prstGeom prst="rect">
            <a:avLst/>
          </a:prstGeom>
        </p:spPr>
      </p:pic>
      <p:sp>
        <p:nvSpPr>
          <p:cNvPr id="4" name="object 4"/>
          <p:cNvSpPr txBox="1"/>
          <p:nvPr/>
        </p:nvSpPr>
        <p:spPr>
          <a:xfrm>
            <a:off x="114102" y="209550"/>
            <a:ext cx="3851910" cy="764312"/>
          </a:xfrm>
          <a:prstGeom prst="rect">
            <a:avLst/>
          </a:prstGeom>
        </p:spPr>
        <p:txBody>
          <a:bodyPr vert="horz" wrap="square" lIns="0" tIns="12700" rIns="0" bIns="0" rtlCol="0">
            <a:spAutoFit/>
          </a:bodyPr>
          <a:lstStyle/>
          <a:p>
            <a:pPr marL="12700">
              <a:lnSpc>
                <a:spcPct val="100000"/>
              </a:lnSpc>
              <a:spcBef>
                <a:spcPts val="100"/>
              </a:spcBef>
            </a:pPr>
            <a:r>
              <a:rPr lang="en-US" sz="2400" b="1" spc="-5">
                <a:solidFill>
                  <a:srgbClr val="FFFFFF"/>
                </a:solidFill>
                <a:latin typeface="Arial"/>
                <a:cs typeface="Arial"/>
              </a:rPr>
              <a:t>CÁC SỰ KIỆN </a:t>
            </a:r>
          </a:p>
          <a:p>
            <a:pPr marL="12700">
              <a:lnSpc>
                <a:spcPct val="100000"/>
              </a:lnSpc>
              <a:spcBef>
                <a:spcPts val="100"/>
              </a:spcBef>
            </a:pPr>
            <a:r>
              <a:rPr lang="en-US" sz="2400" b="1" spc="-5">
                <a:solidFill>
                  <a:srgbClr val="FFFFFF"/>
                </a:solidFill>
                <a:latin typeface="Arial"/>
                <a:cs typeface="Arial"/>
              </a:rPr>
              <a:t>CỦA UD TRUCKS </a:t>
            </a:r>
          </a:p>
        </p:txBody>
      </p:sp>
      <p:sp>
        <p:nvSpPr>
          <p:cNvPr id="10" name="object 10"/>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46</a:t>
            </a:fld>
            <a:endParaRPr sz="800">
              <a:latin typeface="Arial MT"/>
              <a:cs typeface="Arial MT"/>
            </a:endParaRPr>
          </a:p>
        </p:txBody>
      </p:sp>
      <p:pic>
        <p:nvPicPr>
          <p:cNvPr id="5" name="slide 48-cac su kien">
            <a:hlinkClick r:id="" action="ppaction://media"/>
            <a:extLst>
              <a:ext uri="{FF2B5EF4-FFF2-40B4-BE49-F238E27FC236}">
                <a16:creationId xmlns:a16="http://schemas.microsoft.com/office/drawing/2014/main" id="{47433CBE-D5F6-4D9D-D4F6-6A3A02097ED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33023" y="136398"/>
            <a:ext cx="425450" cy="425450"/>
          </a:xfrm>
          <a:prstGeom prst="rect">
            <a:avLst/>
          </a:prstGeom>
        </p:spPr>
      </p:pic>
      <p:sp>
        <p:nvSpPr>
          <p:cNvPr id="7" name="Slide Number Placeholder 6">
            <a:extLst>
              <a:ext uri="{FF2B5EF4-FFF2-40B4-BE49-F238E27FC236}">
                <a16:creationId xmlns:a16="http://schemas.microsoft.com/office/drawing/2014/main" id="{C1CE60FF-929D-B7DB-447A-F9A1248181FE}"/>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46</a:t>
            </a:fld>
            <a:endParaRPr lang="en-US"/>
          </a:p>
        </p:txBody>
      </p:sp>
      <p:cxnSp>
        <p:nvCxnSpPr>
          <p:cNvPr id="6" name="Straight Connector 5">
            <a:extLst>
              <a:ext uri="{FF2B5EF4-FFF2-40B4-BE49-F238E27FC236}">
                <a16:creationId xmlns:a16="http://schemas.microsoft.com/office/drawing/2014/main" id="{C84230FA-5CD9-B870-23A3-D5AC7FFF9B99}"/>
              </a:ext>
            </a:extLst>
          </p:cNvPr>
          <p:cNvCxnSpPr>
            <a:cxnSpLocks/>
          </p:cNvCxnSpPr>
          <p:nvPr/>
        </p:nvCxnSpPr>
        <p:spPr>
          <a:xfrm>
            <a:off x="114102" y="1047750"/>
            <a:ext cx="2857698"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39295044"/>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3543" y="691515"/>
            <a:ext cx="2881630" cy="1927225"/>
            <a:chOff x="153543" y="691515"/>
            <a:chExt cx="2881630" cy="1927225"/>
          </a:xfrm>
        </p:grpSpPr>
        <p:pic>
          <p:nvPicPr>
            <p:cNvPr id="3" name="object 3"/>
            <p:cNvPicPr/>
            <p:nvPr/>
          </p:nvPicPr>
          <p:blipFill>
            <a:blip r:embed="rId5" cstate="print"/>
            <a:stretch>
              <a:fillRect/>
            </a:stretch>
          </p:blipFill>
          <p:spPr>
            <a:xfrm>
              <a:off x="163068" y="701040"/>
              <a:ext cx="2862059" cy="1908047"/>
            </a:xfrm>
            <a:prstGeom prst="rect">
              <a:avLst/>
            </a:prstGeom>
            <a:ln>
              <a:noFill/>
            </a:ln>
          </p:spPr>
        </p:pic>
        <p:sp>
          <p:nvSpPr>
            <p:cNvPr id="4" name="object 4"/>
            <p:cNvSpPr/>
            <p:nvPr/>
          </p:nvSpPr>
          <p:spPr>
            <a:xfrm>
              <a:off x="158305" y="696277"/>
              <a:ext cx="2872105" cy="1917700"/>
            </a:xfrm>
            <a:custGeom>
              <a:avLst/>
              <a:gdLst/>
              <a:ahLst/>
              <a:cxnLst/>
              <a:rect l="l" t="t" r="r" b="b"/>
              <a:pathLst>
                <a:path w="2872105" h="1917700">
                  <a:moveTo>
                    <a:pt x="0" y="0"/>
                  </a:moveTo>
                  <a:lnTo>
                    <a:pt x="2871597" y="0"/>
                  </a:lnTo>
                  <a:lnTo>
                    <a:pt x="2871597" y="1917573"/>
                  </a:lnTo>
                  <a:lnTo>
                    <a:pt x="0" y="1917573"/>
                  </a:lnTo>
                  <a:lnTo>
                    <a:pt x="0" y="0"/>
                  </a:lnTo>
                  <a:close/>
                </a:path>
              </a:pathLst>
            </a:custGeom>
            <a:ln w="9525">
              <a:noFill/>
            </a:ln>
          </p:spPr>
          <p:txBody>
            <a:bodyPr wrap="square" lIns="0" tIns="0" rIns="0" bIns="0" rtlCol="0"/>
            <a:lstStyle/>
            <a:p>
              <a:endParaRPr/>
            </a:p>
          </p:txBody>
        </p:sp>
      </p:grpSp>
      <p:grpSp>
        <p:nvGrpSpPr>
          <p:cNvPr id="5" name="object 5"/>
          <p:cNvGrpSpPr/>
          <p:nvPr/>
        </p:nvGrpSpPr>
        <p:grpSpPr>
          <a:xfrm>
            <a:off x="3193923" y="693038"/>
            <a:ext cx="2881630" cy="1927225"/>
            <a:chOff x="3193923" y="693038"/>
            <a:chExt cx="2881630" cy="1927225"/>
          </a:xfrm>
        </p:grpSpPr>
        <p:pic>
          <p:nvPicPr>
            <p:cNvPr id="6" name="object 6"/>
            <p:cNvPicPr/>
            <p:nvPr/>
          </p:nvPicPr>
          <p:blipFill>
            <a:blip r:embed="rId6" cstate="print"/>
            <a:stretch>
              <a:fillRect/>
            </a:stretch>
          </p:blipFill>
          <p:spPr>
            <a:xfrm>
              <a:off x="3203448" y="702564"/>
              <a:ext cx="2862071" cy="1908047"/>
            </a:xfrm>
            <a:prstGeom prst="rect">
              <a:avLst/>
            </a:prstGeom>
            <a:ln>
              <a:noFill/>
            </a:ln>
          </p:spPr>
        </p:pic>
        <p:sp>
          <p:nvSpPr>
            <p:cNvPr id="7" name="object 7"/>
            <p:cNvSpPr/>
            <p:nvPr/>
          </p:nvSpPr>
          <p:spPr>
            <a:xfrm>
              <a:off x="3198685" y="697801"/>
              <a:ext cx="2872105" cy="1917700"/>
            </a:xfrm>
            <a:custGeom>
              <a:avLst/>
              <a:gdLst/>
              <a:ahLst/>
              <a:cxnLst/>
              <a:rect l="l" t="t" r="r" b="b"/>
              <a:pathLst>
                <a:path w="2872104" h="1917700">
                  <a:moveTo>
                    <a:pt x="0" y="0"/>
                  </a:moveTo>
                  <a:lnTo>
                    <a:pt x="2871597" y="0"/>
                  </a:lnTo>
                  <a:lnTo>
                    <a:pt x="2871597" y="1917573"/>
                  </a:lnTo>
                  <a:lnTo>
                    <a:pt x="0" y="1917573"/>
                  </a:lnTo>
                  <a:lnTo>
                    <a:pt x="0" y="0"/>
                  </a:lnTo>
                  <a:close/>
                </a:path>
              </a:pathLst>
            </a:custGeom>
            <a:ln w="9525">
              <a:noFill/>
            </a:ln>
          </p:spPr>
          <p:txBody>
            <a:bodyPr wrap="square" lIns="0" tIns="0" rIns="0" bIns="0" rtlCol="0"/>
            <a:lstStyle/>
            <a:p>
              <a:endParaRPr/>
            </a:p>
          </p:txBody>
        </p:sp>
      </p:grpSp>
      <p:grpSp>
        <p:nvGrpSpPr>
          <p:cNvPr id="8" name="object 8"/>
          <p:cNvGrpSpPr/>
          <p:nvPr/>
        </p:nvGrpSpPr>
        <p:grpSpPr>
          <a:xfrm>
            <a:off x="6223634" y="697611"/>
            <a:ext cx="2805430" cy="1921510"/>
            <a:chOff x="6223634" y="697611"/>
            <a:chExt cx="2805430" cy="1921510"/>
          </a:xfrm>
        </p:grpSpPr>
        <p:pic>
          <p:nvPicPr>
            <p:cNvPr id="9" name="object 9"/>
            <p:cNvPicPr/>
            <p:nvPr/>
          </p:nvPicPr>
          <p:blipFill>
            <a:blip r:embed="rId7" cstate="print"/>
            <a:stretch>
              <a:fillRect/>
            </a:stretch>
          </p:blipFill>
          <p:spPr>
            <a:xfrm>
              <a:off x="6233159" y="707136"/>
              <a:ext cx="2785870" cy="1901951"/>
            </a:xfrm>
            <a:prstGeom prst="rect">
              <a:avLst/>
            </a:prstGeom>
            <a:ln>
              <a:noFill/>
            </a:ln>
          </p:spPr>
        </p:pic>
        <p:sp>
          <p:nvSpPr>
            <p:cNvPr id="10" name="object 10"/>
            <p:cNvSpPr/>
            <p:nvPr/>
          </p:nvSpPr>
          <p:spPr>
            <a:xfrm>
              <a:off x="6228397" y="702373"/>
              <a:ext cx="2795905" cy="1911985"/>
            </a:xfrm>
            <a:custGeom>
              <a:avLst/>
              <a:gdLst/>
              <a:ahLst/>
              <a:cxnLst/>
              <a:rect l="l" t="t" r="r" b="b"/>
              <a:pathLst>
                <a:path w="2795904" h="1911985">
                  <a:moveTo>
                    <a:pt x="0" y="0"/>
                  </a:moveTo>
                  <a:lnTo>
                    <a:pt x="2795397" y="0"/>
                  </a:lnTo>
                  <a:lnTo>
                    <a:pt x="2795397" y="1911477"/>
                  </a:lnTo>
                  <a:lnTo>
                    <a:pt x="0" y="1911477"/>
                  </a:lnTo>
                  <a:lnTo>
                    <a:pt x="0" y="0"/>
                  </a:lnTo>
                  <a:close/>
                </a:path>
              </a:pathLst>
            </a:custGeom>
            <a:ln w="9525">
              <a:noFill/>
            </a:ln>
          </p:spPr>
          <p:txBody>
            <a:bodyPr wrap="square" lIns="0" tIns="0" rIns="0" bIns="0" rtlCol="0"/>
            <a:lstStyle/>
            <a:p>
              <a:endParaRPr/>
            </a:p>
          </p:txBody>
        </p:sp>
      </p:grpSp>
      <p:grpSp>
        <p:nvGrpSpPr>
          <p:cNvPr id="11" name="object 11"/>
          <p:cNvGrpSpPr/>
          <p:nvPr/>
        </p:nvGrpSpPr>
        <p:grpSpPr>
          <a:xfrm>
            <a:off x="3193923" y="2761107"/>
            <a:ext cx="2881630" cy="1927225"/>
            <a:chOff x="3193923" y="2761107"/>
            <a:chExt cx="2881630" cy="1927225"/>
          </a:xfrm>
        </p:grpSpPr>
        <p:pic>
          <p:nvPicPr>
            <p:cNvPr id="12" name="object 12"/>
            <p:cNvPicPr/>
            <p:nvPr/>
          </p:nvPicPr>
          <p:blipFill>
            <a:blip r:embed="rId8" cstate="print"/>
            <a:stretch>
              <a:fillRect/>
            </a:stretch>
          </p:blipFill>
          <p:spPr>
            <a:xfrm>
              <a:off x="3203448" y="2770632"/>
              <a:ext cx="2862071" cy="1908047"/>
            </a:xfrm>
            <a:prstGeom prst="rect">
              <a:avLst/>
            </a:prstGeom>
            <a:ln>
              <a:noFill/>
            </a:ln>
          </p:spPr>
        </p:pic>
        <p:sp>
          <p:nvSpPr>
            <p:cNvPr id="13" name="object 13"/>
            <p:cNvSpPr/>
            <p:nvPr/>
          </p:nvSpPr>
          <p:spPr>
            <a:xfrm>
              <a:off x="3198685" y="2765869"/>
              <a:ext cx="2872105" cy="1917700"/>
            </a:xfrm>
            <a:custGeom>
              <a:avLst/>
              <a:gdLst/>
              <a:ahLst/>
              <a:cxnLst/>
              <a:rect l="l" t="t" r="r" b="b"/>
              <a:pathLst>
                <a:path w="2872104" h="1917700">
                  <a:moveTo>
                    <a:pt x="0" y="0"/>
                  </a:moveTo>
                  <a:lnTo>
                    <a:pt x="2871597" y="0"/>
                  </a:lnTo>
                  <a:lnTo>
                    <a:pt x="2871597" y="1917573"/>
                  </a:lnTo>
                  <a:lnTo>
                    <a:pt x="0" y="1917573"/>
                  </a:lnTo>
                  <a:lnTo>
                    <a:pt x="0" y="0"/>
                  </a:lnTo>
                  <a:close/>
                </a:path>
              </a:pathLst>
            </a:custGeom>
            <a:ln w="9525">
              <a:noFill/>
            </a:ln>
          </p:spPr>
          <p:txBody>
            <a:bodyPr wrap="square" lIns="0" tIns="0" rIns="0" bIns="0" rtlCol="0"/>
            <a:lstStyle/>
            <a:p>
              <a:endParaRPr/>
            </a:p>
          </p:txBody>
        </p:sp>
      </p:grpSp>
      <p:grpSp>
        <p:nvGrpSpPr>
          <p:cNvPr id="14" name="object 14"/>
          <p:cNvGrpSpPr/>
          <p:nvPr/>
        </p:nvGrpSpPr>
        <p:grpSpPr>
          <a:xfrm>
            <a:off x="153543" y="2761107"/>
            <a:ext cx="2881630" cy="1927225"/>
            <a:chOff x="153543" y="2761107"/>
            <a:chExt cx="2881630" cy="1927225"/>
          </a:xfrm>
        </p:grpSpPr>
        <p:pic>
          <p:nvPicPr>
            <p:cNvPr id="15" name="object 15"/>
            <p:cNvPicPr/>
            <p:nvPr/>
          </p:nvPicPr>
          <p:blipFill>
            <a:blip r:embed="rId9" cstate="print"/>
            <a:stretch>
              <a:fillRect/>
            </a:stretch>
          </p:blipFill>
          <p:spPr>
            <a:xfrm>
              <a:off x="163068" y="2770632"/>
              <a:ext cx="2862059" cy="1908047"/>
            </a:xfrm>
            <a:prstGeom prst="rect">
              <a:avLst/>
            </a:prstGeom>
            <a:ln>
              <a:noFill/>
            </a:ln>
          </p:spPr>
        </p:pic>
        <p:sp>
          <p:nvSpPr>
            <p:cNvPr id="16" name="object 16"/>
            <p:cNvSpPr/>
            <p:nvPr/>
          </p:nvSpPr>
          <p:spPr>
            <a:xfrm>
              <a:off x="158305" y="2765869"/>
              <a:ext cx="2872105" cy="1917700"/>
            </a:xfrm>
            <a:custGeom>
              <a:avLst/>
              <a:gdLst/>
              <a:ahLst/>
              <a:cxnLst/>
              <a:rect l="l" t="t" r="r" b="b"/>
              <a:pathLst>
                <a:path w="2872105" h="1917700">
                  <a:moveTo>
                    <a:pt x="0" y="0"/>
                  </a:moveTo>
                  <a:lnTo>
                    <a:pt x="2871597" y="0"/>
                  </a:lnTo>
                  <a:lnTo>
                    <a:pt x="2871597" y="1917573"/>
                  </a:lnTo>
                  <a:lnTo>
                    <a:pt x="0" y="1917573"/>
                  </a:lnTo>
                  <a:lnTo>
                    <a:pt x="0" y="0"/>
                  </a:lnTo>
                  <a:close/>
                </a:path>
              </a:pathLst>
            </a:custGeom>
            <a:ln w="9525">
              <a:noFill/>
            </a:ln>
          </p:spPr>
          <p:txBody>
            <a:bodyPr wrap="square" lIns="0" tIns="0" rIns="0" bIns="0" rtlCol="0"/>
            <a:lstStyle/>
            <a:p>
              <a:endParaRPr/>
            </a:p>
          </p:txBody>
        </p:sp>
      </p:grpSp>
      <p:grpSp>
        <p:nvGrpSpPr>
          <p:cNvPr id="17" name="object 17"/>
          <p:cNvGrpSpPr/>
          <p:nvPr/>
        </p:nvGrpSpPr>
        <p:grpSpPr>
          <a:xfrm>
            <a:off x="6225159" y="2758058"/>
            <a:ext cx="2803525" cy="1925955"/>
            <a:chOff x="6225159" y="2758058"/>
            <a:chExt cx="2803525" cy="1925955"/>
          </a:xfrm>
        </p:grpSpPr>
        <p:pic>
          <p:nvPicPr>
            <p:cNvPr id="18" name="object 18"/>
            <p:cNvPicPr/>
            <p:nvPr/>
          </p:nvPicPr>
          <p:blipFill>
            <a:blip r:embed="rId10" cstate="print"/>
            <a:stretch>
              <a:fillRect/>
            </a:stretch>
          </p:blipFill>
          <p:spPr>
            <a:xfrm>
              <a:off x="6234684" y="2767584"/>
              <a:ext cx="2784335" cy="1906523"/>
            </a:xfrm>
            <a:prstGeom prst="rect">
              <a:avLst/>
            </a:prstGeom>
            <a:ln>
              <a:noFill/>
            </a:ln>
          </p:spPr>
        </p:pic>
        <p:sp>
          <p:nvSpPr>
            <p:cNvPr id="19" name="object 19"/>
            <p:cNvSpPr/>
            <p:nvPr/>
          </p:nvSpPr>
          <p:spPr>
            <a:xfrm>
              <a:off x="6229921" y="2762821"/>
              <a:ext cx="2794000" cy="1916430"/>
            </a:xfrm>
            <a:custGeom>
              <a:avLst/>
              <a:gdLst/>
              <a:ahLst/>
              <a:cxnLst/>
              <a:rect l="l" t="t" r="r" b="b"/>
              <a:pathLst>
                <a:path w="2794000" h="1916429">
                  <a:moveTo>
                    <a:pt x="0" y="0"/>
                  </a:moveTo>
                  <a:lnTo>
                    <a:pt x="2793873" y="0"/>
                  </a:lnTo>
                  <a:lnTo>
                    <a:pt x="2793873" y="1916049"/>
                  </a:lnTo>
                  <a:lnTo>
                    <a:pt x="0" y="1916049"/>
                  </a:lnTo>
                  <a:lnTo>
                    <a:pt x="0" y="0"/>
                  </a:lnTo>
                  <a:close/>
                </a:path>
              </a:pathLst>
            </a:custGeom>
            <a:ln w="9525">
              <a:noFill/>
            </a:ln>
          </p:spPr>
          <p:txBody>
            <a:bodyPr wrap="square" lIns="0" tIns="0" rIns="0" bIns="0" rtlCol="0"/>
            <a:lstStyle/>
            <a:p>
              <a:endParaRPr/>
            </a:p>
          </p:txBody>
        </p:sp>
      </p:grpSp>
      <p:sp>
        <p:nvSpPr>
          <p:cNvPr id="20" name="object 20"/>
          <p:cNvSpPr txBox="1">
            <a:spLocks noGrp="1"/>
          </p:cNvSpPr>
          <p:nvPr>
            <p:ph type="title"/>
          </p:nvPr>
        </p:nvSpPr>
        <p:spPr>
          <a:xfrm>
            <a:off x="0" y="186260"/>
            <a:ext cx="9144000"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SỰ KIỆN: CUỘC THI LÁI XE GIỎI UD TRUCKS TOÀN CẦU TẠI NHẬT BẢN (10/2022)</a:t>
            </a:r>
            <a:endParaRPr sz="1800" b="1" spc="-5">
              <a:latin typeface="Arial"/>
              <a:cs typeface="Arial"/>
            </a:endParaRPr>
          </a:p>
        </p:txBody>
      </p:sp>
      <p:sp>
        <p:nvSpPr>
          <p:cNvPr id="22" name="object 22"/>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47</a:t>
            </a:fld>
            <a:endParaRPr sz="800">
              <a:latin typeface="Arial MT"/>
              <a:cs typeface="Arial MT"/>
            </a:endParaRPr>
          </a:p>
        </p:txBody>
      </p:sp>
      <p:pic>
        <p:nvPicPr>
          <p:cNvPr id="21" name="slide 51-su kien EMC">
            <a:hlinkClick r:id="" action="ppaction://media"/>
            <a:extLst>
              <a:ext uri="{FF2B5EF4-FFF2-40B4-BE49-F238E27FC236}">
                <a16:creationId xmlns:a16="http://schemas.microsoft.com/office/drawing/2014/main" id="{0CBF513F-0CB0-64D0-B600-0A9FEFE3949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18088" y="819150"/>
            <a:ext cx="422275" cy="422275"/>
          </a:xfrm>
          <a:prstGeom prst="rect">
            <a:avLst/>
          </a:prstGeom>
        </p:spPr>
      </p:pic>
      <p:sp>
        <p:nvSpPr>
          <p:cNvPr id="23" name="Slide Number Placeholder 22">
            <a:extLst>
              <a:ext uri="{FF2B5EF4-FFF2-40B4-BE49-F238E27FC236}">
                <a16:creationId xmlns:a16="http://schemas.microsoft.com/office/drawing/2014/main" id="{8EC4B8A9-EFD1-2652-76E3-D371B100088C}"/>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47</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2"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5BC56C-5958-4307-9D08-F921D6C4057C}"/>
              </a:ext>
            </a:extLst>
          </p:cNvPr>
          <p:cNvPicPr>
            <a:picLocks noChangeAspect="1"/>
          </p:cNvPicPr>
          <p:nvPr/>
        </p:nvPicPr>
        <p:blipFill>
          <a:blip r:embed="rId5" cstate="print">
            <a:extLst>
              <a:ext uri="{28A0092B-C50C-407E-A947-70E740481C1C}">
                <a14:useLocalDpi xmlns:a14="http://schemas.microsoft.com/office/drawing/2010/main" val="0"/>
              </a:ext>
            </a:extLst>
          </a:blip>
          <a:srcRect r="10280"/>
          <a:stretch/>
        </p:blipFill>
        <p:spPr>
          <a:xfrm>
            <a:off x="3124200" y="777078"/>
            <a:ext cx="2438400" cy="2038350"/>
          </a:xfrm>
          <a:prstGeom prst="roundRect">
            <a:avLst>
              <a:gd name="adj" fmla="val 1291"/>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pic>
      <p:pic>
        <p:nvPicPr>
          <p:cNvPr id="6" name="Picture 5">
            <a:extLst>
              <a:ext uri="{FF2B5EF4-FFF2-40B4-BE49-F238E27FC236}">
                <a16:creationId xmlns:a16="http://schemas.microsoft.com/office/drawing/2014/main" id="{357FD4FE-A960-43D9-8C97-33F5054880F1}"/>
              </a:ext>
            </a:extLst>
          </p:cNvPr>
          <p:cNvPicPr>
            <a:picLocks noChangeAspect="1"/>
          </p:cNvPicPr>
          <p:nvPr/>
        </p:nvPicPr>
        <p:blipFill>
          <a:blip r:embed="rId6" cstate="print">
            <a:extLst>
              <a:ext uri="{28A0092B-C50C-407E-A947-70E740481C1C}">
                <a14:useLocalDpi xmlns:a14="http://schemas.microsoft.com/office/drawing/2010/main" val="0"/>
              </a:ext>
            </a:extLst>
          </a:blip>
          <a:srcRect l="4631" r="5649"/>
          <a:stretch/>
        </p:blipFill>
        <p:spPr>
          <a:xfrm>
            <a:off x="559904" y="777078"/>
            <a:ext cx="2488095" cy="2038350"/>
          </a:xfrm>
          <a:prstGeom prst="roundRect">
            <a:avLst>
              <a:gd name="adj" fmla="val 0"/>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pic>
      <p:sp>
        <p:nvSpPr>
          <p:cNvPr id="9" name="object 20">
            <a:extLst>
              <a:ext uri="{FF2B5EF4-FFF2-40B4-BE49-F238E27FC236}">
                <a16:creationId xmlns:a16="http://schemas.microsoft.com/office/drawing/2014/main" id="{5D310762-57E0-421C-A9CB-4AC822DE00C2}"/>
              </a:ext>
            </a:extLst>
          </p:cNvPr>
          <p:cNvSpPr txBox="1">
            <a:spLocks noGrp="1"/>
          </p:cNvSpPr>
          <p:nvPr>
            <p:ph type="title"/>
          </p:nvPr>
        </p:nvSpPr>
        <p:spPr>
          <a:xfrm>
            <a:off x="230587" y="96689"/>
            <a:ext cx="8710412" cy="505267"/>
          </a:xfrm>
          <a:prstGeom prst="rect">
            <a:avLst/>
          </a:prstGeom>
        </p:spPr>
        <p:txBody>
          <a:bodyPr vert="horz" wrap="square" lIns="0" tIns="12700" rIns="0" bIns="0" rtlCol="0">
            <a:spAutoFit/>
          </a:bodyPr>
          <a:lstStyle/>
          <a:p>
            <a:pPr marL="12700" algn="ctr">
              <a:lnSpc>
                <a:spcPct val="100000"/>
              </a:lnSpc>
              <a:spcBef>
                <a:spcPts val="100"/>
              </a:spcBef>
            </a:pPr>
            <a:r>
              <a:rPr lang="en-US" sz="1600" b="1" spc="-5">
                <a:latin typeface="Arial"/>
                <a:cs typeface="Arial"/>
              </a:rPr>
              <a:t>SỰ KIỆN: THAM QUAN NHÀ MÁY UD TRUCKS TẠI NHẬT BẢN</a:t>
            </a:r>
            <a:br>
              <a:rPr lang="en-US" sz="1600" b="1" spc="-5">
                <a:latin typeface="Arial"/>
                <a:cs typeface="Arial"/>
              </a:rPr>
            </a:br>
            <a:r>
              <a:rPr lang="en-US" sz="1600" b="1" spc="-5">
                <a:latin typeface="Arial"/>
                <a:cs typeface="Arial"/>
              </a:rPr>
              <a:t>CỦA HIỆP HỘI MÔI TR</a:t>
            </a:r>
            <a:r>
              <a:rPr lang="vi-VN" sz="1600" b="1" spc="-5">
                <a:latin typeface="Arial"/>
                <a:cs typeface="Arial"/>
              </a:rPr>
              <a:t>Ư</a:t>
            </a:r>
            <a:r>
              <a:rPr lang="en-US" sz="1600" b="1" spc="-5">
                <a:latin typeface="Arial"/>
                <a:cs typeface="Arial"/>
              </a:rPr>
              <a:t>ỜNG MIỀN NAM (04/2023)</a:t>
            </a:r>
            <a:endParaRPr sz="1600" b="1" spc="-5">
              <a:latin typeface="Arial"/>
              <a:cs typeface="Arial"/>
            </a:endParaRPr>
          </a:p>
        </p:txBody>
      </p:sp>
      <p:pic>
        <p:nvPicPr>
          <p:cNvPr id="3" name="Picture 2">
            <a:extLst>
              <a:ext uri="{FF2B5EF4-FFF2-40B4-BE49-F238E27FC236}">
                <a16:creationId xmlns:a16="http://schemas.microsoft.com/office/drawing/2014/main" id="{7CEDA7EA-34BE-714D-C577-000D942FD2FD}"/>
              </a:ext>
            </a:extLst>
          </p:cNvPr>
          <p:cNvPicPr>
            <a:picLocks noChangeAspect="1"/>
          </p:cNvPicPr>
          <p:nvPr/>
        </p:nvPicPr>
        <p:blipFill rotWithShape="1">
          <a:blip r:embed="rId7"/>
          <a:srcRect t="32132"/>
          <a:stretch/>
        </p:blipFill>
        <p:spPr>
          <a:xfrm>
            <a:off x="559904" y="2876550"/>
            <a:ext cx="3933825" cy="1779872"/>
          </a:xfrm>
          <a:prstGeom prst="roundRect">
            <a:avLst>
              <a:gd name="adj" fmla="val 0"/>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pic>
      <p:pic>
        <p:nvPicPr>
          <p:cNvPr id="7" name="Picture 6">
            <a:extLst>
              <a:ext uri="{FF2B5EF4-FFF2-40B4-BE49-F238E27FC236}">
                <a16:creationId xmlns:a16="http://schemas.microsoft.com/office/drawing/2014/main" id="{8B85B337-849F-AE33-DB72-59C512ADECCA}"/>
              </a:ext>
            </a:extLst>
          </p:cNvPr>
          <p:cNvPicPr>
            <a:picLocks noChangeAspect="1"/>
          </p:cNvPicPr>
          <p:nvPr/>
        </p:nvPicPr>
        <p:blipFill>
          <a:blip r:embed="rId8"/>
          <a:stretch>
            <a:fillRect/>
          </a:stretch>
        </p:blipFill>
        <p:spPr>
          <a:xfrm>
            <a:off x="5638801" y="777079"/>
            <a:ext cx="2944134" cy="2038349"/>
          </a:xfrm>
          <a:prstGeom prst="roundRect">
            <a:avLst>
              <a:gd name="adj" fmla="val 0"/>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pic>
      <p:pic>
        <p:nvPicPr>
          <p:cNvPr id="11" name="Picture 10">
            <a:extLst>
              <a:ext uri="{FF2B5EF4-FFF2-40B4-BE49-F238E27FC236}">
                <a16:creationId xmlns:a16="http://schemas.microsoft.com/office/drawing/2014/main" id="{8DB067C8-7839-DD23-3FE2-AEF31F40D3F4}"/>
              </a:ext>
            </a:extLst>
          </p:cNvPr>
          <p:cNvPicPr>
            <a:picLocks noChangeAspect="1"/>
          </p:cNvPicPr>
          <p:nvPr/>
        </p:nvPicPr>
        <p:blipFill>
          <a:blip r:embed="rId9"/>
          <a:stretch>
            <a:fillRect/>
          </a:stretch>
        </p:blipFill>
        <p:spPr>
          <a:xfrm>
            <a:off x="4598504" y="2876550"/>
            <a:ext cx="3999004" cy="1779871"/>
          </a:xfrm>
          <a:prstGeom prst="roundRect">
            <a:avLst>
              <a:gd name="adj" fmla="val 0"/>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pic>
      <p:pic>
        <p:nvPicPr>
          <p:cNvPr id="2" name="slide 52-Tham quan nha may nhat ban">
            <a:hlinkClick r:id="" action="ppaction://media"/>
            <a:extLst>
              <a:ext uri="{FF2B5EF4-FFF2-40B4-BE49-F238E27FC236}">
                <a16:creationId xmlns:a16="http://schemas.microsoft.com/office/drawing/2014/main" id="{EC3DDC75-AFD4-CF90-715B-CD858539CDF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82935" y="385476"/>
            <a:ext cx="330479" cy="330479"/>
          </a:xfrm>
          <a:prstGeom prst="rect">
            <a:avLst/>
          </a:prstGeom>
        </p:spPr>
      </p:pic>
      <p:sp>
        <p:nvSpPr>
          <p:cNvPr id="5" name="Slide Number Placeholder 4">
            <a:extLst>
              <a:ext uri="{FF2B5EF4-FFF2-40B4-BE49-F238E27FC236}">
                <a16:creationId xmlns:a16="http://schemas.microsoft.com/office/drawing/2014/main" id="{2C9D87B5-810C-E0A7-BD49-49F6462A578C}"/>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48</a:t>
            </a:fld>
            <a:endParaRPr lang="en-US"/>
          </a:p>
        </p:txBody>
      </p:sp>
    </p:spTree>
    <p:extLst>
      <p:ext uri="{BB962C8B-B14F-4D97-AF65-F5344CB8AC3E}">
        <p14:creationId xmlns:p14="http://schemas.microsoft.com/office/powerpoint/2010/main" val="2318470018"/>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329564" y="57150"/>
            <a:ext cx="8610799" cy="505267"/>
          </a:xfrm>
          <a:prstGeom prst="rect">
            <a:avLst/>
          </a:prstGeom>
        </p:spPr>
        <p:txBody>
          <a:bodyPr vert="horz" wrap="square" lIns="0" tIns="12700" rIns="0" bIns="0" rtlCol="0">
            <a:spAutoFit/>
          </a:bodyPr>
          <a:lstStyle/>
          <a:p>
            <a:pPr marL="12700" algn="ctr">
              <a:lnSpc>
                <a:spcPct val="100000"/>
              </a:lnSpc>
              <a:spcBef>
                <a:spcPts val="100"/>
              </a:spcBef>
            </a:pPr>
            <a:r>
              <a:rPr lang="en-US" sz="1600" b="1" spc="-5">
                <a:latin typeface="Arial"/>
                <a:cs typeface="Arial"/>
              </a:rPr>
              <a:t>SỰ KIỆN: TOKYO MOTOR SHOW VÀ THAM QUAN NHÀ MÁY UD TRUCKS TẠI NHẬT BẢN</a:t>
            </a:r>
            <a:br>
              <a:rPr lang="en-US" sz="1600" b="1" spc="-5">
                <a:latin typeface="Arial"/>
                <a:cs typeface="Arial"/>
              </a:rPr>
            </a:br>
            <a:r>
              <a:rPr lang="en-US" sz="1600" b="1" spc="-5">
                <a:latin typeface="Arial"/>
                <a:cs typeface="Arial"/>
              </a:rPr>
              <a:t>NGÀY 04/08 ĐẾN 08/08/2023</a:t>
            </a:r>
            <a:endParaRPr sz="1600" b="1" spc="-5">
              <a:latin typeface="Arial"/>
              <a:cs typeface="Arial"/>
            </a:endParaRPr>
          </a:p>
        </p:txBody>
      </p:sp>
      <p:sp>
        <p:nvSpPr>
          <p:cNvPr id="22" name="object 22"/>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49</a:t>
            </a:fld>
            <a:endParaRPr sz="800">
              <a:latin typeface="Arial MT"/>
              <a:cs typeface="Arial MT"/>
            </a:endParaRPr>
          </a:p>
        </p:txBody>
      </p:sp>
      <p:pic>
        <p:nvPicPr>
          <p:cNvPr id="5" name="Picture 4" descr="A group of people posing for a photo">
            <a:extLst>
              <a:ext uri="{FF2B5EF4-FFF2-40B4-BE49-F238E27FC236}">
                <a16:creationId xmlns:a16="http://schemas.microsoft.com/office/drawing/2014/main" id="{FBB1B247-56FF-53F1-1010-3E88221C03E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00" r="8121" b="7853"/>
          <a:stretch/>
        </p:blipFill>
        <p:spPr>
          <a:xfrm>
            <a:off x="5792679" y="595461"/>
            <a:ext cx="3249597" cy="1822988"/>
          </a:xfrm>
          <a:prstGeom prst="rect">
            <a:avLst/>
          </a:prstGeom>
        </p:spPr>
      </p:pic>
      <p:pic>
        <p:nvPicPr>
          <p:cNvPr id="7" name="Picture 6" descr="A group of people standing in front of a building">
            <a:extLst>
              <a:ext uri="{FF2B5EF4-FFF2-40B4-BE49-F238E27FC236}">
                <a16:creationId xmlns:a16="http://schemas.microsoft.com/office/drawing/2014/main" id="{8C694A38-D693-0B51-F45F-B188D38BACF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9365"/>
          <a:stretch/>
        </p:blipFill>
        <p:spPr>
          <a:xfrm>
            <a:off x="92120" y="2495550"/>
            <a:ext cx="2685926" cy="1845825"/>
          </a:xfrm>
          <a:prstGeom prst="rect">
            <a:avLst/>
          </a:prstGeom>
        </p:spPr>
      </p:pic>
      <p:pic>
        <p:nvPicPr>
          <p:cNvPr id="9" name="Picture 8" descr="A group of people standing in front of a building">
            <a:extLst>
              <a:ext uri="{FF2B5EF4-FFF2-40B4-BE49-F238E27FC236}">
                <a16:creationId xmlns:a16="http://schemas.microsoft.com/office/drawing/2014/main" id="{69FFACB5-88FD-1BCF-FC38-FDA05C64AE8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959" r="16392"/>
          <a:stretch/>
        </p:blipFill>
        <p:spPr>
          <a:xfrm>
            <a:off x="2848635" y="595462"/>
            <a:ext cx="2866364" cy="1822988"/>
          </a:xfrm>
          <a:prstGeom prst="rect">
            <a:avLst/>
          </a:prstGeom>
        </p:spPr>
      </p:pic>
      <p:pic>
        <p:nvPicPr>
          <p:cNvPr id="12" name="Picture 11" descr="A group of people posing for a photo">
            <a:extLst>
              <a:ext uri="{FF2B5EF4-FFF2-40B4-BE49-F238E27FC236}">
                <a16:creationId xmlns:a16="http://schemas.microsoft.com/office/drawing/2014/main" id="{BA7C7598-9A39-AC2D-FE2D-233F251A50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48635" y="2501900"/>
            <a:ext cx="2866365" cy="1845825"/>
          </a:xfrm>
          <a:prstGeom prst="rect">
            <a:avLst/>
          </a:prstGeom>
        </p:spPr>
      </p:pic>
      <p:pic>
        <p:nvPicPr>
          <p:cNvPr id="14" name="Picture 13" descr="A group of people sitting at tables">
            <a:extLst>
              <a:ext uri="{FF2B5EF4-FFF2-40B4-BE49-F238E27FC236}">
                <a16:creationId xmlns:a16="http://schemas.microsoft.com/office/drawing/2014/main" id="{70FCEFC3-9930-B8EF-57CF-70F546CE3B7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80806" y="2513476"/>
            <a:ext cx="3249598" cy="1827899"/>
          </a:xfrm>
          <a:prstGeom prst="rect">
            <a:avLst/>
          </a:prstGeom>
        </p:spPr>
      </p:pic>
      <p:pic>
        <p:nvPicPr>
          <p:cNvPr id="16" name="Picture 15" descr="A group of people posing for a photo in front of a building">
            <a:extLst>
              <a:ext uri="{FF2B5EF4-FFF2-40B4-BE49-F238E27FC236}">
                <a16:creationId xmlns:a16="http://schemas.microsoft.com/office/drawing/2014/main" id="{43D4BEBC-C0F7-6C5D-AA20-5EF4C813000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390" t="7248" b="4185"/>
          <a:stretch>
            <a:fillRect/>
          </a:stretch>
        </p:blipFill>
        <p:spPr>
          <a:xfrm>
            <a:off x="92120" y="587817"/>
            <a:ext cx="2678835" cy="1822987"/>
          </a:xfrm>
          <a:prstGeom prst="rect">
            <a:avLst/>
          </a:prstGeom>
        </p:spPr>
      </p:pic>
      <p:pic>
        <p:nvPicPr>
          <p:cNvPr id="3" name="slide 53-su kien motor show">
            <a:hlinkClick r:id="" action="ppaction://media"/>
            <a:extLst>
              <a:ext uri="{FF2B5EF4-FFF2-40B4-BE49-F238E27FC236}">
                <a16:creationId xmlns:a16="http://schemas.microsoft.com/office/drawing/2014/main" id="{049A36F6-6F30-24C4-FF6C-1F07AE94BC9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661091" y="622806"/>
            <a:ext cx="369313" cy="369313"/>
          </a:xfrm>
          <a:prstGeom prst="rect">
            <a:avLst/>
          </a:prstGeom>
        </p:spPr>
      </p:pic>
      <p:sp>
        <p:nvSpPr>
          <p:cNvPr id="2" name="Slide Number Placeholder 1">
            <a:extLst>
              <a:ext uri="{FF2B5EF4-FFF2-40B4-BE49-F238E27FC236}">
                <a16:creationId xmlns:a16="http://schemas.microsoft.com/office/drawing/2014/main" id="{80E037F5-D7ED-0DBA-FBF6-8B5FBFF76375}"/>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49</a:t>
            </a:fld>
            <a:endParaRPr lang="en-US"/>
          </a:p>
        </p:txBody>
      </p:sp>
    </p:spTree>
    <p:extLst>
      <p:ext uri="{BB962C8B-B14F-4D97-AF65-F5344CB8AC3E}">
        <p14:creationId xmlns:p14="http://schemas.microsoft.com/office/powerpoint/2010/main" val="1690316511"/>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sp>
        <p:nvSpPr>
          <p:cNvPr id="5" name="object 5"/>
          <p:cNvSpPr>
            <a:spLocks/>
          </p:cNvSpPr>
          <p:nvPr/>
        </p:nvSpPr>
        <p:spPr>
          <a:xfrm>
            <a:off x="2605737" y="637092"/>
            <a:ext cx="5590172" cy="3627394"/>
          </a:xfrm>
          <a:custGeom>
            <a:avLst/>
            <a:gdLst/>
            <a:ahLst/>
            <a:cxnLst/>
            <a:rect l="l" t="t" r="r" b="b"/>
            <a:pathLst>
              <a:path w="5041900" h="3152140">
                <a:moveTo>
                  <a:pt x="4209097" y="0"/>
                </a:moveTo>
                <a:lnTo>
                  <a:pt x="4253484" y="393954"/>
                </a:lnTo>
                <a:lnTo>
                  <a:pt x="4191072" y="406123"/>
                </a:lnTo>
                <a:lnTo>
                  <a:pt x="4129093" y="418535"/>
                </a:lnTo>
                <a:lnTo>
                  <a:pt x="4067548" y="431191"/>
                </a:lnTo>
                <a:lnTo>
                  <a:pt x="4006435" y="444089"/>
                </a:lnTo>
                <a:lnTo>
                  <a:pt x="3945756" y="457231"/>
                </a:lnTo>
                <a:lnTo>
                  <a:pt x="3885510" y="470616"/>
                </a:lnTo>
                <a:lnTo>
                  <a:pt x="3825697" y="484244"/>
                </a:lnTo>
                <a:lnTo>
                  <a:pt x="3766317" y="498116"/>
                </a:lnTo>
                <a:lnTo>
                  <a:pt x="3707370" y="512230"/>
                </a:lnTo>
                <a:lnTo>
                  <a:pt x="3648856" y="526588"/>
                </a:lnTo>
                <a:lnTo>
                  <a:pt x="3590776" y="541189"/>
                </a:lnTo>
                <a:lnTo>
                  <a:pt x="3533129" y="556033"/>
                </a:lnTo>
                <a:lnTo>
                  <a:pt x="3475914" y="571120"/>
                </a:lnTo>
                <a:lnTo>
                  <a:pt x="3419133" y="586450"/>
                </a:lnTo>
                <a:lnTo>
                  <a:pt x="3362785" y="602023"/>
                </a:lnTo>
                <a:lnTo>
                  <a:pt x="3306870" y="617840"/>
                </a:lnTo>
                <a:lnTo>
                  <a:pt x="3251389" y="633900"/>
                </a:lnTo>
                <a:lnTo>
                  <a:pt x="3196340" y="650203"/>
                </a:lnTo>
                <a:lnTo>
                  <a:pt x="3141725" y="666749"/>
                </a:lnTo>
                <a:lnTo>
                  <a:pt x="3087542" y="683538"/>
                </a:lnTo>
                <a:lnTo>
                  <a:pt x="3033793" y="700570"/>
                </a:lnTo>
                <a:lnTo>
                  <a:pt x="2980477" y="717846"/>
                </a:lnTo>
                <a:lnTo>
                  <a:pt x="2927594" y="735365"/>
                </a:lnTo>
                <a:lnTo>
                  <a:pt x="2875144" y="753127"/>
                </a:lnTo>
                <a:lnTo>
                  <a:pt x="2823128" y="771132"/>
                </a:lnTo>
                <a:lnTo>
                  <a:pt x="2771544" y="789380"/>
                </a:lnTo>
                <a:lnTo>
                  <a:pt x="2720394" y="807871"/>
                </a:lnTo>
                <a:lnTo>
                  <a:pt x="2669676" y="826606"/>
                </a:lnTo>
                <a:lnTo>
                  <a:pt x="2619392" y="845583"/>
                </a:lnTo>
                <a:lnTo>
                  <a:pt x="2569541" y="864804"/>
                </a:lnTo>
                <a:lnTo>
                  <a:pt x="2520123" y="884268"/>
                </a:lnTo>
                <a:lnTo>
                  <a:pt x="2471138" y="903975"/>
                </a:lnTo>
                <a:lnTo>
                  <a:pt x="2422587" y="923926"/>
                </a:lnTo>
                <a:lnTo>
                  <a:pt x="2374468" y="944119"/>
                </a:lnTo>
                <a:lnTo>
                  <a:pt x="2326783" y="964556"/>
                </a:lnTo>
                <a:lnTo>
                  <a:pt x="2279531" y="985235"/>
                </a:lnTo>
                <a:lnTo>
                  <a:pt x="2232711" y="1006158"/>
                </a:lnTo>
                <a:lnTo>
                  <a:pt x="2186325" y="1027325"/>
                </a:lnTo>
                <a:lnTo>
                  <a:pt x="2140373" y="1048734"/>
                </a:lnTo>
                <a:lnTo>
                  <a:pt x="2094853" y="1070386"/>
                </a:lnTo>
                <a:lnTo>
                  <a:pt x="2049766" y="1092282"/>
                </a:lnTo>
                <a:lnTo>
                  <a:pt x="2005113" y="1114420"/>
                </a:lnTo>
                <a:lnTo>
                  <a:pt x="1960892" y="1136802"/>
                </a:lnTo>
                <a:lnTo>
                  <a:pt x="1917105" y="1159427"/>
                </a:lnTo>
                <a:lnTo>
                  <a:pt x="1873751" y="1182296"/>
                </a:lnTo>
                <a:lnTo>
                  <a:pt x="1830830" y="1205407"/>
                </a:lnTo>
                <a:lnTo>
                  <a:pt x="1788342" y="1228762"/>
                </a:lnTo>
                <a:lnTo>
                  <a:pt x="1746288" y="1252359"/>
                </a:lnTo>
                <a:lnTo>
                  <a:pt x="1704666" y="1276200"/>
                </a:lnTo>
                <a:lnTo>
                  <a:pt x="1663478" y="1300284"/>
                </a:lnTo>
                <a:lnTo>
                  <a:pt x="1622722" y="1324611"/>
                </a:lnTo>
                <a:lnTo>
                  <a:pt x="1582400" y="1349182"/>
                </a:lnTo>
                <a:lnTo>
                  <a:pt x="1542511" y="1373995"/>
                </a:lnTo>
                <a:lnTo>
                  <a:pt x="1503055" y="1399052"/>
                </a:lnTo>
                <a:lnTo>
                  <a:pt x="1464032" y="1424351"/>
                </a:lnTo>
                <a:lnTo>
                  <a:pt x="1425443" y="1449894"/>
                </a:lnTo>
                <a:lnTo>
                  <a:pt x="1387286" y="1475681"/>
                </a:lnTo>
                <a:lnTo>
                  <a:pt x="1349563" y="1501710"/>
                </a:lnTo>
                <a:lnTo>
                  <a:pt x="1312273" y="1527982"/>
                </a:lnTo>
                <a:lnTo>
                  <a:pt x="1275415" y="1554498"/>
                </a:lnTo>
                <a:lnTo>
                  <a:pt x="1238991" y="1581257"/>
                </a:lnTo>
                <a:lnTo>
                  <a:pt x="1203001" y="1608259"/>
                </a:lnTo>
                <a:lnTo>
                  <a:pt x="1167443" y="1635504"/>
                </a:lnTo>
                <a:lnTo>
                  <a:pt x="1132318" y="1662992"/>
                </a:lnTo>
                <a:lnTo>
                  <a:pt x="1097627" y="1690723"/>
                </a:lnTo>
                <a:lnTo>
                  <a:pt x="1063368" y="1718698"/>
                </a:lnTo>
                <a:lnTo>
                  <a:pt x="1029543" y="1746915"/>
                </a:lnTo>
                <a:lnTo>
                  <a:pt x="996151" y="1775376"/>
                </a:lnTo>
                <a:lnTo>
                  <a:pt x="963192" y="1804080"/>
                </a:lnTo>
                <a:lnTo>
                  <a:pt x="930666" y="1833028"/>
                </a:lnTo>
                <a:lnTo>
                  <a:pt x="898573" y="1862218"/>
                </a:lnTo>
                <a:lnTo>
                  <a:pt x="866914" y="1891651"/>
                </a:lnTo>
                <a:lnTo>
                  <a:pt x="835687" y="1921328"/>
                </a:lnTo>
                <a:lnTo>
                  <a:pt x="804894" y="1951248"/>
                </a:lnTo>
                <a:lnTo>
                  <a:pt x="774534" y="1981411"/>
                </a:lnTo>
                <a:lnTo>
                  <a:pt x="744607" y="2011817"/>
                </a:lnTo>
                <a:lnTo>
                  <a:pt x="715113" y="2042466"/>
                </a:lnTo>
                <a:lnTo>
                  <a:pt x="686052" y="2073359"/>
                </a:lnTo>
                <a:lnTo>
                  <a:pt x="657424" y="2104494"/>
                </a:lnTo>
                <a:lnTo>
                  <a:pt x="629230" y="2135873"/>
                </a:lnTo>
                <a:lnTo>
                  <a:pt x="601468" y="2167495"/>
                </a:lnTo>
                <a:lnTo>
                  <a:pt x="574140" y="2199360"/>
                </a:lnTo>
                <a:lnTo>
                  <a:pt x="547245" y="2231468"/>
                </a:lnTo>
                <a:lnTo>
                  <a:pt x="520783" y="2263820"/>
                </a:lnTo>
                <a:lnTo>
                  <a:pt x="494754" y="2296414"/>
                </a:lnTo>
                <a:lnTo>
                  <a:pt x="469158" y="2329252"/>
                </a:lnTo>
                <a:lnTo>
                  <a:pt x="443996" y="2362333"/>
                </a:lnTo>
                <a:lnTo>
                  <a:pt x="419266" y="2395657"/>
                </a:lnTo>
                <a:lnTo>
                  <a:pt x="394970" y="2429224"/>
                </a:lnTo>
                <a:lnTo>
                  <a:pt x="371107" y="2463034"/>
                </a:lnTo>
                <a:lnTo>
                  <a:pt x="347676" y="2497088"/>
                </a:lnTo>
                <a:lnTo>
                  <a:pt x="324679" y="2531385"/>
                </a:lnTo>
                <a:lnTo>
                  <a:pt x="302116" y="2565925"/>
                </a:lnTo>
                <a:lnTo>
                  <a:pt x="279985" y="2600708"/>
                </a:lnTo>
                <a:lnTo>
                  <a:pt x="258287" y="2635734"/>
                </a:lnTo>
                <a:lnTo>
                  <a:pt x="237023" y="2671003"/>
                </a:lnTo>
                <a:lnTo>
                  <a:pt x="216191" y="2706515"/>
                </a:lnTo>
                <a:lnTo>
                  <a:pt x="195793" y="2742271"/>
                </a:lnTo>
                <a:lnTo>
                  <a:pt x="175828" y="2778270"/>
                </a:lnTo>
                <a:lnTo>
                  <a:pt x="156296" y="2814512"/>
                </a:lnTo>
                <a:lnTo>
                  <a:pt x="137197" y="2850997"/>
                </a:lnTo>
                <a:lnTo>
                  <a:pt x="118532" y="2887725"/>
                </a:lnTo>
                <a:lnTo>
                  <a:pt x="100299" y="2924697"/>
                </a:lnTo>
                <a:lnTo>
                  <a:pt x="82500" y="2961911"/>
                </a:lnTo>
                <a:lnTo>
                  <a:pt x="65133" y="2999369"/>
                </a:lnTo>
                <a:lnTo>
                  <a:pt x="48200" y="3037070"/>
                </a:lnTo>
                <a:lnTo>
                  <a:pt x="31700" y="3075014"/>
                </a:lnTo>
                <a:lnTo>
                  <a:pt x="15633" y="3113201"/>
                </a:lnTo>
                <a:lnTo>
                  <a:pt x="0" y="3151632"/>
                </a:lnTo>
                <a:lnTo>
                  <a:pt x="25389" y="3117633"/>
                </a:lnTo>
                <a:lnTo>
                  <a:pt x="51142" y="3083924"/>
                </a:lnTo>
                <a:lnTo>
                  <a:pt x="77260" y="3050504"/>
                </a:lnTo>
                <a:lnTo>
                  <a:pt x="103742" y="3017372"/>
                </a:lnTo>
                <a:lnTo>
                  <a:pt x="130588" y="2984530"/>
                </a:lnTo>
                <a:lnTo>
                  <a:pt x="157799" y="2951976"/>
                </a:lnTo>
                <a:lnTo>
                  <a:pt x="185374" y="2919712"/>
                </a:lnTo>
                <a:lnTo>
                  <a:pt x="213313" y="2887736"/>
                </a:lnTo>
                <a:lnTo>
                  <a:pt x="241617" y="2856049"/>
                </a:lnTo>
                <a:lnTo>
                  <a:pt x="270285" y="2824651"/>
                </a:lnTo>
                <a:lnTo>
                  <a:pt x="299317" y="2793542"/>
                </a:lnTo>
                <a:lnTo>
                  <a:pt x="328713" y="2762721"/>
                </a:lnTo>
                <a:lnTo>
                  <a:pt x="358474" y="2732190"/>
                </a:lnTo>
                <a:lnTo>
                  <a:pt x="388600" y="2701948"/>
                </a:lnTo>
                <a:lnTo>
                  <a:pt x="419089" y="2671994"/>
                </a:lnTo>
                <a:lnTo>
                  <a:pt x="449943" y="2642329"/>
                </a:lnTo>
                <a:lnTo>
                  <a:pt x="481161" y="2612954"/>
                </a:lnTo>
                <a:lnTo>
                  <a:pt x="512743" y="2583867"/>
                </a:lnTo>
                <a:lnTo>
                  <a:pt x="544690" y="2555069"/>
                </a:lnTo>
                <a:lnTo>
                  <a:pt x="577001" y="2526560"/>
                </a:lnTo>
                <a:lnTo>
                  <a:pt x="609677" y="2498340"/>
                </a:lnTo>
                <a:lnTo>
                  <a:pt x="642716" y="2470408"/>
                </a:lnTo>
                <a:lnTo>
                  <a:pt x="676120" y="2442766"/>
                </a:lnTo>
                <a:lnTo>
                  <a:pt x="709888" y="2415413"/>
                </a:lnTo>
                <a:lnTo>
                  <a:pt x="744021" y="2388348"/>
                </a:lnTo>
                <a:lnTo>
                  <a:pt x="778518" y="2361572"/>
                </a:lnTo>
                <a:lnTo>
                  <a:pt x="813379" y="2335086"/>
                </a:lnTo>
                <a:lnTo>
                  <a:pt x="848605" y="2308888"/>
                </a:lnTo>
                <a:lnTo>
                  <a:pt x="884195" y="2282979"/>
                </a:lnTo>
                <a:lnTo>
                  <a:pt x="920149" y="2257359"/>
                </a:lnTo>
                <a:lnTo>
                  <a:pt x="956467" y="2232027"/>
                </a:lnTo>
                <a:lnTo>
                  <a:pt x="993150" y="2206985"/>
                </a:lnTo>
                <a:lnTo>
                  <a:pt x="1030197" y="2182232"/>
                </a:lnTo>
                <a:lnTo>
                  <a:pt x="1067609" y="2157767"/>
                </a:lnTo>
                <a:lnTo>
                  <a:pt x="1105384" y="2133592"/>
                </a:lnTo>
                <a:lnTo>
                  <a:pt x="1143524" y="2109705"/>
                </a:lnTo>
                <a:lnTo>
                  <a:pt x="1182029" y="2086107"/>
                </a:lnTo>
                <a:lnTo>
                  <a:pt x="1220897" y="2062798"/>
                </a:lnTo>
                <a:lnTo>
                  <a:pt x="1260130" y="2039778"/>
                </a:lnTo>
                <a:lnTo>
                  <a:pt x="1299728" y="2017047"/>
                </a:lnTo>
                <a:lnTo>
                  <a:pt x="1339689" y="1994605"/>
                </a:lnTo>
                <a:lnTo>
                  <a:pt x="1380015" y="1972451"/>
                </a:lnTo>
                <a:lnTo>
                  <a:pt x="1420705" y="1950587"/>
                </a:lnTo>
                <a:lnTo>
                  <a:pt x="1461760" y="1929012"/>
                </a:lnTo>
                <a:lnTo>
                  <a:pt x="1503179" y="1907725"/>
                </a:lnTo>
                <a:lnTo>
                  <a:pt x="1544962" y="1886727"/>
                </a:lnTo>
                <a:lnTo>
                  <a:pt x="1587109" y="1866018"/>
                </a:lnTo>
                <a:lnTo>
                  <a:pt x="1629621" y="1845598"/>
                </a:lnTo>
                <a:lnTo>
                  <a:pt x="1672497" y="1825467"/>
                </a:lnTo>
                <a:lnTo>
                  <a:pt x="1715738" y="1805625"/>
                </a:lnTo>
                <a:lnTo>
                  <a:pt x="1759342" y="1786072"/>
                </a:lnTo>
                <a:lnTo>
                  <a:pt x="1803312" y="1766808"/>
                </a:lnTo>
                <a:lnTo>
                  <a:pt x="1847645" y="1747832"/>
                </a:lnTo>
                <a:lnTo>
                  <a:pt x="1892343" y="1729146"/>
                </a:lnTo>
                <a:lnTo>
                  <a:pt x="1937405" y="1710748"/>
                </a:lnTo>
                <a:lnTo>
                  <a:pt x="1982831" y="1692639"/>
                </a:lnTo>
                <a:lnTo>
                  <a:pt x="2028621" y="1674819"/>
                </a:lnTo>
                <a:lnTo>
                  <a:pt x="2074776" y="1657288"/>
                </a:lnTo>
                <a:lnTo>
                  <a:pt x="2121296" y="1640046"/>
                </a:lnTo>
                <a:lnTo>
                  <a:pt x="2168179" y="1623093"/>
                </a:lnTo>
                <a:lnTo>
                  <a:pt x="2215427" y="1606429"/>
                </a:lnTo>
                <a:lnTo>
                  <a:pt x="2263039" y="1590053"/>
                </a:lnTo>
                <a:lnTo>
                  <a:pt x="2311016" y="1573967"/>
                </a:lnTo>
                <a:lnTo>
                  <a:pt x="2359356" y="1558169"/>
                </a:lnTo>
                <a:lnTo>
                  <a:pt x="2408061" y="1542661"/>
                </a:lnTo>
                <a:lnTo>
                  <a:pt x="2457131" y="1527441"/>
                </a:lnTo>
                <a:lnTo>
                  <a:pt x="2506565" y="1512510"/>
                </a:lnTo>
                <a:lnTo>
                  <a:pt x="2556363" y="1497868"/>
                </a:lnTo>
                <a:lnTo>
                  <a:pt x="2606525" y="1483515"/>
                </a:lnTo>
                <a:lnTo>
                  <a:pt x="2657052" y="1469451"/>
                </a:lnTo>
                <a:lnTo>
                  <a:pt x="2707943" y="1455675"/>
                </a:lnTo>
                <a:lnTo>
                  <a:pt x="2759198" y="1442189"/>
                </a:lnTo>
                <a:lnTo>
                  <a:pt x="2810817" y="1428991"/>
                </a:lnTo>
                <a:lnTo>
                  <a:pt x="2862801" y="1416083"/>
                </a:lnTo>
                <a:lnTo>
                  <a:pt x="2915150" y="1403463"/>
                </a:lnTo>
                <a:lnTo>
                  <a:pt x="2967862" y="1391132"/>
                </a:lnTo>
                <a:lnTo>
                  <a:pt x="3020939" y="1379090"/>
                </a:lnTo>
                <a:lnTo>
                  <a:pt x="3074380" y="1367337"/>
                </a:lnTo>
                <a:lnTo>
                  <a:pt x="3128186" y="1355873"/>
                </a:lnTo>
                <a:lnTo>
                  <a:pt x="3182355" y="1344698"/>
                </a:lnTo>
                <a:lnTo>
                  <a:pt x="3236889" y="1333812"/>
                </a:lnTo>
                <a:lnTo>
                  <a:pt x="3291788" y="1323214"/>
                </a:lnTo>
                <a:lnTo>
                  <a:pt x="3347051" y="1312906"/>
                </a:lnTo>
                <a:lnTo>
                  <a:pt x="3402678" y="1302886"/>
                </a:lnTo>
                <a:lnTo>
                  <a:pt x="3458669" y="1293155"/>
                </a:lnTo>
                <a:lnTo>
                  <a:pt x="3515025" y="1283713"/>
                </a:lnTo>
                <a:lnTo>
                  <a:pt x="3571745" y="1274560"/>
                </a:lnTo>
                <a:lnTo>
                  <a:pt x="3628829" y="1265696"/>
                </a:lnTo>
                <a:lnTo>
                  <a:pt x="3686277" y="1257121"/>
                </a:lnTo>
                <a:lnTo>
                  <a:pt x="3744090" y="1248835"/>
                </a:lnTo>
                <a:lnTo>
                  <a:pt x="3802268" y="1240837"/>
                </a:lnTo>
                <a:lnTo>
                  <a:pt x="3860809" y="1233129"/>
                </a:lnTo>
                <a:lnTo>
                  <a:pt x="3919715" y="1225709"/>
                </a:lnTo>
                <a:lnTo>
                  <a:pt x="3978985" y="1218579"/>
                </a:lnTo>
                <a:lnTo>
                  <a:pt x="4038620" y="1211737"/>
                </a:lnTo>
                <a:lnTo>
                  <a:pt x="4098618" y="1205184"/>
                </a:lnTo>
                <a:lnTo>
                  <a:pt x="4158981" y="1198920"/>
                </a:lnTo>
                <a:lnTo>
                  <a:pt x="4219709" y="1192945"/>
                </a:lnTo>
                <a:lnTo>
                  <a:pt x="4280800" y="1187259"/>
                </a:lnTo>
                <a:lnTo>
                  <a:pt x="4342257" y="1181862"/>
                </a:lnTo>
                <a:lnTo>
                  <a:pt x="4386656" y="1575816"/>
                </a:lnTo>
                <a:lnTo>
                  <a:pt x="5041392" y="630326"/>
                </a:lnTo>
                <a:lnTo>
                  <a:pt x="4209097" y="0"/>
                </a:lnTo>
                <a:close/>
              </a:path>
            </a:pathLst>
          </a:custGeom>
          <a:solidFill>
            <a:srgbClr val="EDCCCC"/>
          </a:solidFill>
        </p:spPr>
        <p:txBody>
          <a:bodyPr wrap="square" lIns="0" tIns="0" rIns="0" bIns="0" rtlCol="0"/>
          <a:lstStyle/>
          <a:p>
            <a:endParaRPr/>
          </a:p>
        </p:txBody>
      </p:sp>
      <p:pic>
        <p:nvPicPr>
          <p:cNvPr id="6" name="object 6"/>
          <p:cNvPicPr/>
          <p:nvPr/>
        </p:nvPicPr>
        <p:blipFill>
          <a:blip r:embed="rId6" cstate="print"/>
          <a:stretch>
            <a:fillRect/>
          </a:stretch>
        </p:blipFill>
        <p:spPr>
          <a:xfrm>
            <a:off x="2852100" y="3977895"/>
            <a:ext cx="156581" cy="162517"/>
          </a:xfrm>
          <a:prstGeom prst="rect">
            <a:avLst/>
          </a:prstGeom>
        </p:spPr>
      </p:pic>
      <p:pic>
        <p:nvPicPr>
          <p:cNvPr id="4" name="object 4"/>
          <p:cNvPicPr/>
          <p:nvPr/>
        </p:nvPicPr>
        <p:blipFill>
          <a:blip r:embed="rId7" cstate="print">
            <a:extLst>
              <a:ext uri="{28A0092B-C50C-407E-A947-70E740481C1C}">
                <a14:useLocalDpi xmlns:a14="http://schemas.microsoft.com/office/drawing/2010/main" val="0"/>
              </a:ext>
            </a:extLst>
          </a:blip>
          <a:srcRect l="16553" t="16596" r="14617" b="16518"/>
          <a:stretch/>
        </p:blipFill>
        <p:spPr>
          <a:xfrm>
            <a:off x="2756208" y="3292006"/>
            <a:ext cx="871601" cy="597232"/>
          </a:xfrm>
          <a:prstGeom prst="rect">
            <a:avLst/>
          </a:prstGeom>
        </p:spPr>
      </p:pic>
      <p:sp>
        <p:nvSpPr>
          <p:cNvPr id="7" name="object 7"/>
          <p:cNvSpPr txBox="1"/>
          <p:nvPr/>
        </p:nvSpPr>
        <p:spPr>
          <a:xfrm>
            <a:off x="3127705" y="3905600"/>
            <a:ext cx="877569" cy="509114"/>
          </a:xfrm>
          <a:prstGeom prst="rect">
            <a:avLst/>
          </a:prstGeom>
        </p:spPr>
        <p:txBody>
          <a:bodyPr vert="horz" wrap="square" lIns="0" tIns="41910" rIns="0" bIns="0" rtlCol="0">
            <a:spAutoFit/>
          </a:bodyPr>
          <a:lstStyle/>
          <a:p>
            <a:pPr marL="12700">
              <a:lnSpc>
                <a:spcPct val="100000"/>
              </a:lnSpc>
              <a:spcBef>
                <a:spcPts val="330"/>
              </a:spcBef>
            </a:pPr>
            <a:r>
              <a:rPr sz="900" b="1" spc="-10">
                <a:latin typeface="Arial"/>
                <a:cs typeface="Arial"/>
              </a:rPr>
              <a:t>2003</a:t>
            </a:r>
            <a:endParaRPr sz="900">
              <a:latin typeface="Arial"/>
              <a:cs typeface="Arial"/>
            </a:endParaRPr>
          </a:p>
          <a:p>
            <a:pPr marL="12700">
              <a:lnSpc>
                <a:spcPct val="100000"/>
              </a:lnSpc>
              <a:spcBef>
                <a:spcPts val="225"/>
              </a:spcBef>
            </a:pPr>
            <a:r>
              <a:rPr lang="en-US" sz="900" spc="-5" err="1">
                <a:latin typeface="Arial MT"/>
                <a:cs typeface="Arial MT"/>
              </a:rPr>
              <a:t>Ngày</a:t>
            </a:r>
            <a:r>
              <a:rPr lang="en-US" sz="900" spc="-5">
                <a:latin typeface="Arial MT"/>
                <a:cs typeface="Arial MT"/>
              </a:rPr>
              <a:t> </a:t>
            </a:r>
            <a:r>
              <a:rPr lang="en-US" sz="900" spc="-5" err="1">
                <a:latin typeface="Arial MT"/>
                <a:cs typeface="Arial MT"/>
              </a:rPr>
              <a:t>thành</a:t>
            </a:r>
            <a:r>
              <a:rPr lang="en-US" sz="900" spc="-5">
                <a:latin typeface="Arial MT"/>
                <a:cs typeface="Arial MT"/>
              </a:rPr>
              <a:t> </a:t>
            </a:r>
            <a:r>
              <a:rPr lang="en-US" sz="900" spc="-5" err="1">
                <a:latin typeface="Arial MT"/>
                <a:cs typeface="Arial MT"/>
              </a:rPr>
              <a:t>lập</a:t>
            </a:r>
            <a:endParaRPr sz="900">
              <a:latin typeface="Arial MT"/>
              <a:cs typeface="Arial MT"/>
            </a:endParaRPr>
          </a:p>
          <a:p>
            <a:pPr marL="12700">
              <a:lnSpc>
                <a:spcPct val="100000"/>
              </a:lnSpc>
              <a:spcBef>
                <a:spcPts val="240"/>
              </a:spcBef>
            </a:pPr>
            <a:r>
              <a:rPr sz="900" spc="-5">
                <a:latin typeface="Arial MT"/>
                <a:cs typeface="Arial MT"/>
              </a:rPr>
              <a:t>13</a:t>
            </a:r>
            <a:r>
              <a:rPr lang="en-US" sz="900" spc="-20">
                <a:latin typeface="Arial MT"/>
                <a:cs typeface="Arial MT"/>
              </a:rPr>
              <a:t>/05/</a:t>
            </a:r>
            <a:r>
              <a:rPr sz="900" spc="-10">
                <a:latin typeface="Arial MT"/>
                <a:cs typeface="Arial MT"/>
              </a:rPr>
              <a:t>2003</a:t>
            </a:r>
            <a:endParaRPr sz="900">
              <a:latin typeface="Arial MT"/>
              <a:cs typeface="Arial MT"/>
            </a:endParaRPr>
          </a:p>
        </p:txBody>
      </p:sp>
      <p:sp>
        <p:nvSpPr>
          <p:cNvPr id="9" name="object 9"/>
          <p:cNvSpPr txBox="1"/>
          <p:nvPr/>
        </p:nvSpPr>
        <p:spPr>
          <a:xfrm>
            <a:off x="3630070" y="3354051"/>
            <a:ext cx="2312230" cy="668132"/>
          </a:xfrm>
          <a:prstGeom prst="rect">
            <a:avLst/>
          </a:prstGeom>
        </p:spPr>
        <p:txBody>
          <a:bodyPr vert="horz" wrap="square" lIns="0" tIns="41910" rIns="0" bIns="0" rtlCol="0">
            <a:spAutoFit/>
          </a:bodyPr>
          <a:lstStyle/>
          <a:p>
            <a:pPr marL="12700">
              <a:lnSpc>
                <a:spcPct val="100000"/>
              </a:lnSpc>
              <a:spcBef>
                <a:spcPts val="330"/>
              </a:spcBef>
            </a:pPr>
            <a:r>
              <a:rPr sz="900" b="1" spc="-10">
                <a:latin typeface="Arial"/>
                <a:cs typeface="Arial"/>
              </a:rPr>
              <a:t>2020</a:t>
            </a:r>
            <a:endParaRPr sz="900">
              <a:latin typeface="Arial"/>
              <a:cs typeface="Arial"/>
            </a:endParaRPr>
          </a:p>
          <a:p>
            <a:pPr marL="12700" marR="5080">
              <a:lnSpc>
                <a:spcPts val="1040"/>
              </a:lnSpc>
              <a:spcBef>
                <a:spcPts val="395"/>
              </a:spcBef>
            </a:pPr>
            <a:r>
              <a:rPr lang="en-US" sz="900" spc="-10">
                <a:latin typeface="Arial MT"/>
                <a:cs typeface="Arial MT"/>
              </a:rPr>
              <a:t>27/10/2020</a:t>
            </a:r>
          </a:p>
          <a:p>
            <a:pPr marL="12700" marR="5080">
              <a:lnSpc>
                <a:spcPts val="1040"/>
              </a:lnSpc>
              <a:spcBef>
                <a:spcPts val="395"/>
              </a:spcBef>
            </a:pPr>
            <a:r>
              <a:rPr lang="en-US" sz="900" spc="-10" err="1">
                <a:latin typeface="Arial MT"/>
                <a:cs typeface="Arial MT"/>
              </a:rPr>
              <a:t>Ký</a:t>
            </a:r>
            <a:r>
              <a:rPr lang="en-US" sz="900" spc="-10">
                <a:latin typeface="Arial MT"/>
                <a:cs typeface="Arial MT"/>
              </a:rPr>
              <a:t> </a:t>
            </a:r>
            <a:r>
              <a:rPr lang="en-US" sz="900" spc="-10" err="1">
                <a:latin typeface="Arial MT"/>
                <a:cs typeface="Arial MT"/>
              </a:rPr>
              <a:t>Hợp</a:t>
            </a:r>
            <a:r>
              <a:rPr lang="en-US" sz="900" spc="-10">
                <a:latin typeface="Arial MT"/>
                <a:cs typeface="Arial MT"/>
              </a:rPr>
              <a:t> </a:t>
            </a:r>
            <a:r>
              <a:rPr lang="en-US" sz="900" spc="-10" err="1">
                <a:latin typeface="Arial MT"/>
                <a:cs typeface="Arial MT"/>
              </a:rPr>
              <a:t>đồng</a:t>
            </a:r>
            <a:r>
              <a:rPr lang="en-US" sz="900" spc="-10">
                <a:latin typeface="Arial MT"/>
                <a:cs typeface="Arial MT"/>
              </a:rPr>
              <a:t> </a:t>
            </a:r>
            <a:r>
              <a:rPr lang="en-US" sz="900" spc="-10" err="1">
                <a:latin typeface="Arial MT"/>
                <a:cs typeface="Arial MT"/>
              </a:rPr>
              <a:t>uỷ</a:t>
            </a:r>
            <a:r>
              <a:rPr lang="en-US" sz="900" spc="-10">
                <a:latin typeface="Arial MT"/>
                <a:cs typeface="Arial MT"/>
              </a:rPr>
              <a:t> </a:t>
            </a:r>
            <a:r>
              <a:rPr lang="en-US" sz="900" spc="-10" err="1">
                <a:latin typeface="Arial MT"/>
                <a:cs typeface="Arial MT"/>
              </a:rPr>
              <a:t>quyền</a:t>
            </a:r>
            <a:r>
              <a:rPr lang="en-US" sz="900" spc="-10">
                <a:latin typeface="Arial MT"/>
                <a:cs typeface="Arial MT"/>
              </a:rPr>
              <a:t> </a:t>
            </a:r>
            <a:r>
              <a:rPr lang="en-US" sz="900" spc="-10" err="1">
                <a:latin typeface="Arial MT"/>
                <a:cs typeface="Arial MT"/>
              </a:rPr>
              <a:t>nhập</a:t>
            </a:r>
            <a:r>
              <a:rPr lang="en-US" sz="900" spc="-10">
                <a:latin typeface="Arial MT"/>
                <a:cs typeface="Arial MT"/>
              </a:rPr>
              <a:t> </a:t>
            </a:r>
            <a:r>
              <a:rPr lang="en-US" sz="900" spc="-10" err="1">
                <a:latin typeface="Arial MT"/>
                <a:cs typeface="Arial MT"/>
              </a:rPr>
              <a:t>khẩu</a:t>
            </a:r>
            <a:r>
              <a:rPr lang="en-US" sz="900" spc="-10">
                <a:latin typeface="Arial MT"/>
                <a:cs typeface="Arial MT"/>
              </a:rPr>
              <a:t>, phân phối, bảo hành </a:t>
            </a:r>
            <a:r>
              <a:rPr lang="en-US" sz="900" spc="-10" err="1">
                <a:latin typeface="Arial MT"/>
                <a:cs typeface="Arial MT"/>
              </a:rPr>
              <a:t>duy</a:t>
            </a:r>
            <a:r>
              <a:rPr lang="en-US" sz="900" spc="-10">
                <a:latin typeface="Arial MT"/>
                <a:cs typeface="Arial MT"/>
              </a:rPr>
              <a:t> </a:t>
            </a:r>
            <a:r>
              <a:rPr lang="en-US" sz="900" spc="-10" err="1">
                <a:latin typeface="Arial MT"/>
                <a:cs typeface="Arial MT"/>
              </a:rPr>
              <a:t>nhất</a:t>
            </a:r>
            <a:r>
              <a:rPr lang="en-US" sz="900" spc="-10">
                <a:latin typeface="Arial MT"/>
                <a:cs typeface="Arial MT"/>
              </a:rPr>
              <a:t> UD Trucks tại Việt Nam</a:t>
            </a:r>
            <a:endParaRPr sz="900">
              <a:latin typeface="Arial MT"/>
              <a:cs typeface="Arial MT"/>
            </a:endParaRPr>
          </a:p>
        </p:txBody>
      </p:sp>
      <p:grpSp>
        <p:nvGrpSpPr>
          <p:cNvPr id="8" name="Group 7">
            <a:extLst>
              <a:ext uri="{FF2B5EF4-FFF2-40B4-BE49-F238E27FC236}">
                <a16:creationId xmlns:a16="http://schemas.microsoft.com/office/drawing/2014/main" id="{370E7A99-DF1D-5B68-5F9C-5055839D48F5}"/>
              </a:ext>
            </a:extLst>
          </p:cNvPr>
          <p:cNvGrpSpPr/>
          <p:nvPr/>
        </p:nvGrpSpPr>
        <p:grpSpPr>
          <a:xfrm>
            <a:off x="3776268" y="2771129"/>
            <a:ext cx="242570" cy="242570"/>
            <a:chOff x="4708363" y="2171380"/>
            <a:chExt cx="242570" cy="242570"/>
          </a:xfrm>
        </p:grpSpPr>
        <p:pic>
          <p:nvPicPr>
            <p:cNvPr id="11" name="object 11"/>
            <p:cNvPicPr/>
            <p:nvPr/>
          </p:nvPicPr>
          <p:blipFill>
            <a:blip r:embed="rId8" cstate="print"/>
            <a:stretch>
              <a:fillRect/>
            </a:stretch>
          </p:blipFill>
          <p:spPr>
            <a:xfrm>
              <a:off x="4708363" y="2171380"/>
              <a:ext cx="242315" cy="242315"/>
            </a:xfrm>
            <a:prstGeom prst="rect">
              <a:avLst/>
            </a:prstGeom>
          </p:spPr>
        </p:pic>
        <p:sp>
          <p:nvSpPr>
            <p:cNvPr id="12" name="object 12"/>
            <p:cNvSpPr/>
            <p:nvPr/>
          </p:nvSpPr>
          <p:spPr>
            <a:xfrm>
              <a:off x="4708363" y="2171380"/>
              <a:ext cx="242570" cy="242570"/>
            </a:xfrm>
            <a:custGeom>
              <a:avLst/>
              <a:gdLst/>
              <a:ahLst/>
              <a:cxnLst/>
              <a:rect l="l" t="t" r="r" b="b"/>
              <a:pathLst>
                <a:path w="242570" h="242569">
                  <a:moveTo>
                    <a:pt x="0" y="121157"/>
                  </a:moveTo>
                  <a:lnTo>
                    <a:pt x="9520" y="73996"/>
                  </a:lnTo>
                  <a:lnTo>
                    <a:pt x="35485" y="35485"/>
                  </a:lnTo>
                  <a:lnTo>
                    <a:pt x="73996" y="9520"/>
                  </a:lnTo>
                  <a:lnTo>
                    <a:pt x="121157" y="0"/>
                  </a:lnTo>
                  <a:lnTo>
                    <a:pt x="168319" y="9520"/>
                  </a:lnTo>
                  <a:lnTo>
                    <a:pt x="206830" y="35485"/>
                  </a:lnTo>
                  <a:lnTo>
                    <a:pt x="232795" y="73996"/>
                  </a:lnTo>
                  <a:lnTo>
                    <a:pt x="242315" y="121157"/>
                  </a:lnTo>
                  <a:lnTo>
                    <a:pt x="232795" y="168319"/>
                  </a:lnTo>
                  <a:lnTo>
                    <a:pt x="206830" y="206830"/>
                  </a:lnTo>
                  <a:lnTo>
                    <a:pt x="168319" y="232795"/>
                  </a:lnTo>
                  <a:lnTo>
                    <a:pt x="121157" y="242315"/>
                  </a:lnTo>
                  <a:lnTo>
                    <a:pt x="73996" y="232795"/>
                  </a:lnTo>
                  <a:lnTo>
                    <a:pt x="35485" y="206830"/>
                  </a:lnTo>
                  <a:lnTo>
                    <a:pt x="9520" y="168319"/>
                  </a:lnTo>
                  <a:lnTo>
                    <a:pt x="0" y="121157"/>
                  </a:lnTo>
                  <a:close/>
                </a:path>
              </a:pathLst>
            </a:custGeom>
            <a:ln w="25400">
              <a:solidFill>
                <a:srgbClr val="FFFFFF"/>
              </a:solidFill>
            </a:ln>
          </p:spPr>
          <p:txBody>
            <a:bodyPr wrap="square" lIns="0" tIns="0" rIns="0" bIns="0" rtlCol="0"/>
            <a:lstStyle/>
            <a:p>
              <a:endParaRPr/>
            </a:p>
          </p:txBody>
        </p:sp>
      </p:grpSp>
      <p:sp>
        <p:nvSpPr>
          <p:cNvPr id="15" name="object 15"/>
          <p:cNvSpPr txBox="1"/>
          <p:nvPr/>
        </p:nvSpPr>
        <p:spPr>
          <a:xfrm>
            <a:off x="4108635" y="2834002"/>
            <a:ext cx="687050" cy="673261"/>
          </a:xfrm>
          <a:prstGeom prst="rect">
            <a:avLst/>
          </a:prstGeom>
        </p:spPr>
        <p:txBody>
          <a:bodyPr vert="horz" wrap="square" lIns="0" tIns="41910" rIns="0" bIns="0" rtlCol="0">
            <a:spAutoFit/>
          </a:bodyPr>
          <a:lstStyle/>
          <a:p>
            <a:pPr marL="12700">
              <a:lnSpc>
                <a:spcPct val="100000"/>
              </a:lnSpc>
              <a:spcBef>
                <a:spcPts val="330"/>
              </a:spcBef>
            </a:pPr>
            <a:r>
              <a:rPr sz="900" b="1" spc="-10">
                <a:latin typeface="Arial"/>
                <a:cs typeface="Arial"/>
              </a:rPr>
              <a:t>2021</a:t>
            </a:r>
            <a:endParaRPr sz="900">
              <a:latin typeface="Arial"/>
              <a:cs typeface="Arial"/>
            </a:endParaRPr>
          </a:p>
          <a:p>
            <a:pPr marL="12700">
              <a:lnSpc>
                <a:spcPct val="100000"/>
              </a:lnSpc>
              <a:spcBef>
                <a:spcPts val="225"/>
              </a:spcBef>
            </a:pPr>
            <a:r>
              <a:rPr sz="900" spc="-10">
                <a:latin typeface="Arial MT"/>
                <a:cs typeface="Arial MT"/>
              </a:rPr>
              <a:t>10</a:t>
            </a:r>
            <a:r>
              <a:rPr sz="900" spc="-5">
                <a:latin typeface="Arial MT"/>
                <a:cs typeface="Arial MT"/>
              </a:rPr>
              <a:t>0</a:t>
            </a:r>
            <a:r>
              <a:rPr sz="900" spc="20">
                <a:latin typeface="Arial MT"/>
                <a:cs typeface="Arial MT"/>
              </a:rPr>
              <a:t> </a:t>
            </a:r>
            <a:r>
              <a:rPr sz="900" err="1">
                <a:latin typeface="Arial MT"/>
                <a:cs typeface="Arial MT"/>
              </a:rPr>
              <a:t>x</a:t>
            </a:r>
            <a:r>
              <a:rPr sz="900" spc="-10" err="1">
                <a:latin typeface="Arial MT"/>
                <a:cs typeface="Arial MT"/>
              </a:rPr>
              <a:t>e</a:t>
            </a:r>
            <a:r>
              <a:rPr lang="en-US" sz="900" spc="-5">
                <a:latin typeface="Arial MT"/>
                <a:cs typeface="Arial MT"/>
              </a:rPr>
              <a:t> </a:t>
            </a:r>
          </a:p>
          <a:p>
            <a:pPr marL="12700">
              <a:lnSpc>
                <a:spcPct val="100000"/>
              </a:lnSpc>
              <a:spcBef>
                <a:spcPts val="225"/>
              </a:spcBef>
            </a:pPr>
            <a:r>
              <a:rPr lang="en-US" sz="900" spc="-5">
                <a:latin typeface="Arial MT"/>
                <a:cs typeface="Arial MT"/>
              </a:rPr>
              <a:t>UD Trucks </a:t>
            </a:r>
          </a:p>
          <a:p>
            <a:pPr marL="12700">
              <a:lnSpc>
                <a:spcPct val="100000"/>
              </a:lnSpc>
              <a:spcBef>
                <a:spcPts val="225"/>
              </a:spcBef>
            </a:pPr>
            <a:r>
              <a:rPr lang="en-US" sz="900" spc="-5">
                <a:latin typeface="Arial MT"/>
                <a:cs typeface="Arial MT"/>
              </a:rPr>
              <a:t>đã </a:t>
            </a:r>
            <a:r>
              <a:rPr lang="en-US" sz="900" spc="-5" err="1">
                <a:latin typeface="Arial MT"/>
                <a:cs typeface="Arial MT"/>
              </a:rPr>
              <a:t>bán</a:t>
            </a:r>
            <a:endParaRPr sz="900">
              <a:latin typeface="Arial MT"/>
              <a:cs typeface="Arial MT"/>
            </a:endParaRPr>
          </a:p>
        </p:txBody>
      </p:sp>
      <p:sp>
        <p:nvSpPr>
          <p:cNvPr id="16" name="object 16"/>
          <p:cNvSpPr txBox="1"/>
          <p:nvPr/>
        </p:nvSpPr>
        <p:spPr>
          <a:xfrm>
            <a:off x="4664980" y="2458159"/>
            <a:ext cx="938530" cy="673261"/>
          </a:xfrm>
          <a:prstGeom prst="rect">
            <a:avLst/>
          </a:prstGeom>
        </p:spPr>
        <p:txBody>
          <a:bodyPr vert="horz" wrap="square" lIns="0" tIns="41910" rIns="0" bIns="0" rtlCol="0">
            <a:spAutoFit/>
          </a:bodyPr>
          <a:lstStyle/>
          <a:p>
            <a:pPr marL="12700">
              <a:lnSpc>
                <a:spcPct val="100000"/>
              </a:lnSpc>
              <a:spcBef>
                <a:spcPts val="330"/>
              </a:spcBef>
            </a:pPr>
            <a:r>
              <a:rPr sz="900" b="1" spc="-10">
                <a:latin typeface="Arial"/>
                <a:cs typeface="Arial"/>
              </a:rPr>
              <a:t>2022</a:t>
            </a:r>
            <a:endParaRPr sz="900">
              <a:latin typeface="Arial"/>
              <a:cs typeface="Arial"/>
            </a:endParaRPr>
          </a:p>
          <a:p>
            <a:pPr marL="12700">
              <a:lnSpc>
                <a:spcPct val="100000"/>
              </a:lnSpc>
              <a:spcBef>
                <a:spcPts val="225"/>
              </a:spcBef>
            </a:pPr>
            <a:r>
              <a:rPr sz="900" spc="-10">
                <a:latin typeface="Arial MT"/>
                <a:cs typeface="Arial MT"/>
              </a:rPr>
              <a:t>15</a:t>
            </a:r>
            <a:r>
              <a:rPr lang="en-US" sz="900" spc="-5">
                <a:latin typeface="Arial MT"/>
                <a:cs typeface="Arial MT"/>
              </a:rPr>
              <a:t>4</a:t>
            </a:r>
            <a:r>
              <a:rPr sz="900" spc="20">
                <a:latin typeface="Arial MT"/>
                <a:cs typeface="Arial MT"/>
              </a:rPr>
              <a:t> </a:t>
            </a:r>
            <a:r>
              <a:rPr sz="900" err="1">
                <a:latin typeface="Arial MT"/>
                <a:cs typeface="Arial MT"/>
              </a:rPr>
              <a:t>x</a:t>
            </a:r>
            <a:r>
              <a:rPr sz="900" spc="-10" err="1">
                <a:latin typeface="Arial MT"/>
                <a:cs typeface="Arial MT"/>
              </a:rPr>
              <a:t>e</a:t>
            </a:r>
            <a:r>
              <a:rPr lang="en-US" sz="900" spc="-5">
                <a:latin typeface="Arial MT"/>
                <a:cs typeface="Arial MT"/>
              </a:rPr>
              <a:t> </a:t>
            </a:r>
          </a:p>
          <a:p>
            <a:pPr marL="12700">
              <a:lnSpc>
                <a:spcPct val="100000"/>
              </a:lnSpc>
              <a:spcBef>
                <a:spcPts val="225"/>
              </a:spcBef>
            </a:pPr>
            <a:r>
              <a:rPr lang="en-US" sz="900" spc="-5">
                <a:latin typeface="Arial MT"/>
                <a:cs typeface="Arial MT"/>
              </a:rPr>
              <a:t>UD Trucks </a:t>
            </a:r>
          </a:p>
          <a:p>
            <a:pPr marL="12700">
              <a:lnSpc>
                <a:spcPct val="100000"/>
              </a:lnSpc>
              <a:spcBef>
                <a:spcPts val="225"/>
              </a:spcBef>
            </a:pPr>
            <a:r>
              <a:rPr lang="en-US" sz="900" spc="-5">
                <a:latin typeface="Arial MT"/>
                <a:cs typeface="Arial MT"/>
              </a:rPr>
              <a:t>đã </a:t>
            </a:r>
            <a:r>
              <a:rPr lang="en-US" sz="900" spc="-5" err="1">
                <a:latin typeface="Arial MT"/>
                <a:cs typeface="Arial MT"/>
              </a:rPr>
              <a:t>bán</a:t>
            </a:r>
            <a:endParaRPr sz="900">
              <a:latin typeface="Arial MT"/>
              <a:cs typeface="Arial MT"/>
            </a:endParaRPr>
          </a:p>
        </p:txBody>
      </p:sp>
      <p:grpSp>
        <p:nvGrpSpPr>
          <p:cNvPr id="17" name="object 17"/>
          <p:cNvGrpSpPr/>
          <p:nvPr/>
        </p:nvGrpSpPr>
        <p:grpSpPr>
          <a:xfrm>
            <a:off x="4768429" y="1938977"/>
            <a:ext cx="424815" cy="423545"/>
            <a:chOff x="6737857" y="1841245"/>
            <a:chExt cx="424815" cy="423545"/>
          </a:xfrm>
        </p:grpSpPr>
        <p:sp>
          <p:nvSpPr>
            <p:cNvPr id="18" name="object 18"/>
            <p:cNvSpPr/>
            <p:nvPr/>
          </p:nvSpPr>
          <p:spPr>
            <a:xfrm>
              <a:off x="6750557" y="1853945"/>
              <a:ext cx="399415" cy="398145"/>
            </a:xfrm>
            <a:custGeom>
              <a:avLst/>
              <a:gdLst/>
              <a:ahLst/>
              <a:cxnLst/>
              <a:rect l="l" t="t" r="r" b="b"/>
              <a:pathLst>
                <a:path w="399415" h="398144">
                  <a:moveTo>
                    <a:pt x="199644" y="0"/>
                  </a:moveTo>
                  <a:lnTo>
                    <a:pt x="153867" y="5252"/>
                  </a:lnTo>
                  <a:lnTo>
                    <a:pt x="111845" y="20214"/>
                  </a:lnTo>
                  <a:lnTo>
                    <a:pt x="74776" y="43691"/>
                  </a:lnTo>
                  <a:lnTo>
                    <a:pt x="43859" y="74490"/>
                  </a:lnTo>
                  <a:lnTo>
                    <a:pt x="20291" y="111417"/>
                  </a:lnTo>
                  <a:lnTo>
                    <a:pt x="5272" y="153279"/>
                  </a:lnTo>
                  <a:lnTo>
                    <a:pt x="0" y="198882"/>
                  </a:lnTo>
                  <a:lnTo>
                    <a:pt x="5272" y="244484"/>
                  </a:lnTo>
                  <a:lnTo>
                    <a:pt x="20291" y="286346"/>
                  </a:lnTo>
                  <a:lnTo>
                    <a:pt x="43859" y="323273"/>
                  </a:lnTo>
                  <a:lnTo>
                    <a:pt x="74776" y="354072"/>
                  </a:lnTo>
                  <a:lnTo>
                    <a:pt x="111845" y="377549"/>
                  </a:lnTo>
                  <a:lnTo>
                    <a:pt x="153867" y="392511"/>
                  </a:lnTo>
                  <a:lnTo>
                    <a:pt x="199644" y="397764"/>
                  </a:lnTo>
                  <a:lnTo>
                    <a:pt x="245420" y="392511"/>
                  </a:lnTo>
                  <a:lnTo>
                    <a:pt x="287442" y="377549"/>
                  </a:lnTo>
                  <a:lnTo>
                    <a:pt x="324511" y="354072"/>
                  </a:lnTo>
                  <a:lnTo>
                    <a:pt x="355428" y="323273"/>
                  </a:lnTo>
                  <a:lnTo>
                    <a:pt x="378996" y="286346"/>
                  </a:lnTo>
                  <a:lnTo>
                    <a:pt x="394015" y="244484"/>
                  </a:lnTo>
                  <a:lnTo>
                    <a:pt x="399288" y="198882"/>
                  </a:lnTo>
                  <a:lnTo>
                    <a:pt x="394015" y="153279"/>
                  </a:lnTo>
                  <a:lnTo>
                    <a:pt x="378996" y="111417"/>
                  </a:lnTo>
                  <a:lnTo>
                    <a:pt x="355428" y="74490"/>
                  </a:lnTo>
                  <a:lnTo>
                    <a:pt x="324511" y="43691"/>
                  </a:lnTo>
                  <a:lnTo>
                    <a:pt x="287442" y="20214"/>
                  </a:lnTo>
                  <a:lnTo>
                    <a:pt x="245420" y="5252"/>
                  </a:lnTo>
                  <a:lnTo>
                    <a:pt x="199644" y="0"/>
                  </a:lnTo>
                  <a:close/>
                </a:path>
              </a:pathLst>
            </a:custGeom>
            <a:solidFill>
              <a:srgbClr val="D2090F"/>
            </a:solidFill>
          </p:spPr>
          <p:txBody>
            <a:bodyPr wrap="square" lIns="0" tIns="0" rIns="0" bIns="0" rtlCol="0"/>
            <a:lstStyle/>
            <a:p>
              <a:endParaRPr/>
            </a:p>
          </p:txBody>
        </p:sp>
        <p:sp>
          <p:nvSpPr>
            <p:cNvPr id="19" name="object 19"/>
            <p:cNvSpPr/>
            <p:nvPr/>
          </p:nvSpPr>
          <p:spPr>
            <a:xfrm>
              <a:off x="6750557" y="1853945"/>
              <a:ext cx="399415" cy="398145"/>
            </a:xfrm>
            <a:custGeom>
              <a:avLst/>
              <a:gdLst/>
              <a:ahLst/>
              <a:cxnLst/>
              <a:rect l="l" t="t" r="r" b="b"/>
              <a:pathLst>
                <a:path w="399415" h="398144">
                  <a:moveTo>
                    <a:pt x="0" y="198882"/>
                  </a:moveTo>
                  <a:lnTo>
                    <a:pt x="5272" y="153279"/>
                  </a:lnTo>
                  <a:lnTo>
                    <a:pt x="20291" y="111417"/>
                  </a:lnTo>
                  <a:lnTo>
                    <a:pt x="43859" y="74490"/>
                  </a:lnTo>
                  <a:lnTo>
                    <a:pt x="74776" y="43691"/>
                  </a:lnTo>
                  <a:lnTo>
                    <a:pt x="111845" y="20214"/>
                  </a:lnTo>
                  <a:lnTo>
                    <a:pt x="153867" y="5252"/>
                  </a:lnTo>
                  <a:lnTo>
                    <a:pt x="199644" y="0"/>
                  </a:lnTo>
                  <a:lnTo>
                    <a:pt x="245420" y="5252"/>
                  </a:lnTo>
                  <a:lnTo>
                    <a:pt x="287442" y="20214"/>
                  </a:lnTo>
                  <a:lnTo>
                    <a:pt x="324511" y="43691"/>
                  </a:lnTo>
                  <a:lnTo>
                    <a:pt x="355428" y="74490"/>
                  </a:lnTo>
                  <a:lnTo>
                    <a:pt x="378996" y="111417"/>
                  </a:lnTo>
                  <a:lnTo>
                    <a:pt x="394015" y="153279"/>
                  </a:lnTo>
                  <a:lnTo>
                    <a:pt x="399288" y="198882"/>
                  </a:lnTo>
                  <a:lnTo>
                    <a:pt x="394015" y="244484"/>
                  </a:lnTo>
                  <a:lnTo>
                    <a:pt x="378996" y="286346"/>
                  </a:lnTo>
                  <a:lnTo>
                    <a:pt x="355428" y="323273"/>
                  </a:lnTo>
                  <a:lnTo>
                    <a:pt x="324511" y="354072"/>
                  </a:lnTo>
                  <a:lnTo>
                    <a:pt x="287442" y="377549"/>
                  </a:lnTo>
                  <a:lnTo>
                    <a:pt x="245420" y="392511"/>
                  </a:lnTo>
                  <a:lnTo>
                    <a:pt x="199644" y="397764"/>
                  </a:lnTo>
                  <a:lnTo>
                    <a:pt x="153867" y="392511"/>
                  </a:lnTo>
                  <a:lnTo>
                    <a:pt x="111845" y="377549"/>
                  </a:lnTo>
                  <a:lnTo>
                    <a:pt x="74776" y="354072"/>
                  </a:lnTo>
                  <a:lnTo>
                    <a:pt x="43859" y="323273"/>
                  </a:lnTo>
                  <a:lnTo>
                    <a:pt x="20291" y="286346"/>
                  </a:lnTo>
                  <a:lnTo>
                    <a:pt x="5272" y="244484"/>
                  </a:lnTo>
                  <a:lnTo>
                    <a:pt x="0" y="198882"/>
                  </a:lnTo>
                  <a:close/>
                </a:path>
              </a:pathLst>
            </a:custGeom>
            <a:ln w="25400">
              <a:solidFill>
                <a:srgbClr val="FFFFFF"/>
              </a:solidFill>
            </a:ln>
          </p:spPr>
          <p:txBody>
            <a:bodyPr wrap="square" lIns="0" tIns="0" rIns="0" bIns="0" rtlCol="0"/>
            <a:lstStyle/>
            <a:p>
              <a:endParaRPr/>
            </a:p>
          </p:txBody>
        </p:sp>
      </p:grpSp>
      <p:sp>
        <p:nvSpPr>
          <p:cNvPr id="20" name="object 20"/>
          <p:cNvSpPr txBox="1"/>
          <p:nvPr/>
        </p:nvSpPr>
        <p:spPr>
          <a:xfrm>
            <a:off x="5127890" y="2287340"/>
            <a:ext cx="847319" cy="483466"/>
          </a:xfrm>
          <a:prstGeom prst="rect">
            <a:avLst/>
          </a:prstGeom>
        </p:spPr>
        <p:txBody>
          <a:bodyPr vert="horz" wrap="square" lIns="0" tIns="41910" rIns="0" bIns="0" rtlCol="0">
            <a:spAutoFit/>
          </a:bodyPr>
          <a:lstStyle/>
          <a:p>
            <a:pPr marL="38100">
              <a:lnSpc>
                <a:spcPct val="100000"/>
              </a:lnSpc>
              <a:spcBef>
                <a:spcPts val="330"/>
              </a:spcBef>
            </a:pPr>
            <a:r>
              <a:rPr sz="900" b="1" spc="-10">
                <a:latin typeface="Arial"/>
                <a:cs typeface="Arial"/>
              </a:rPr>
              <a:t>2023</a:t>
            </a:r>
            <a:endParaRPr sz="900">
              <a:latin typeface="Arial"/>
              <a:cs typeface="Arial"/>
            </a:endParaRPr>
          </a:p>
          <a:p>
            <a:pPr marL="38100">
              <a:lnSpc>
                <a:spcPct val="100000"/>
              </a:lnSpc>
              <a:spcBef>
                <a:spcPts val="225"/>
              </a:spcBef>
            </a:pPr>
            <a:r>
              <a:rPr sz="900" spc="-335">
                <a:latin typeface="Arial MT"/>
                <a:cs typeface="Arial MT"/>
              </a:rPr>
              <a:t> </a:t>
            </a:r>
            <a:r>
              <a:rPr lang="en-US" sz="900" spc="-10">
                <a:latin typeface="Arial MT"/>
                <a:cs typeface="Arial MT"/>
              </a:rPr>
              <a:t>250</a:t>
            </a:r>
            <a:r>
              <a:rPr sz="900" spc="15">
                <a:latin typeface="Arial MT"/>
                <a:cs typeface="Arial MT"/>
              </a:rPr>
              <a:t> </a:t>
            </a:r>
            <a:r>
              <a:rPr sz="900" err="1">
                <a:latin typeface="Arial MT"/>
                <a:cs typeface="Arial MT"/>
              </a:rPr>
              <a:t>x</a:t>
            </a:r>
            <a:r>
              <a:rPr sz="900" spc="-10" err="1">
                <a:latin typeface="Arial MT"/>
                <a:cs typeface="Arial MT"/>
              </a:rPr>
              <a:t>e</a:t>
            </a:r>
            <a:r>
              <a:rPr lang="en-US" sz="900" spc="-10">
                <a:latin typeface="Arial MT"/>
                <a:cs typeface="Arial MT"/>
              </a:rPr>
              <a:t> UD Trucks</a:t>
            </a:r>
            <a:endParaRPr sz="900">
              <a:latin typeface="Arial MT"/>
              <a:cs typeface="Arial MT"/>
            </a:endParaRPr>
          </a:p>
        </p:txBody>
      </p:sp>
      <p:pic>
        <p:nvPicPr>
          <p:cNvPr id="24" name="object 24"/>
          <p:cNvPicPr/>
          <p:nvPr/>
        </p:nvPicPr>
        <p:blipFill>
          <a:blip r:embed="rId9" cstate="print"/>
          <a:stretch>
            <a:fillRect/>
          </a:stretch>
        </p:blipFill>
        <p:spPr>
          <a:xfrm>
            <a:off x="2236315" y="4070046"/>
            <a:ext cx="522154" cy="456981"/>
          </a:xfrm>
          <a:prstGeom prst="rect">
            <a:avLst/>
          </a:prstGeom>
        </p:spPr>
      </p:pic>
      <p:sp>
        <p:nvSpPr>
          <p:cNvPr id="25" name="object 25"/>
          <p:cNvSpPr txBox="1"/>
          <p:nvPr/>
        </p:nvSpPr>
        <p:spPr>
          <a:xfrm>
            <a:off x="8327135" y="707248"/>
            <a:ext cx="842019" cy="332783"/>
          </a:xfrm>
          <a:prstGeom prst="rect">
            <a:avLst/>
          </a:prstGeom>
        </p:spPr>
        <p:txBody>
          <a:bodyPr vert="horz" wrap="square" lIns="0" tIns="12065" rIns="0" bIns="0" rtlCol="0">
            <a:spAutoFit/>
          </a:bodyPr>
          <a:lstStyle/>
          <a:p>
            <a:pPr marL="219710" marR="5080" indent="-207645" algn="ctr">
              <a:lnSpc>
                <a:spcPct val="100000"/>
              </a:lnSpc>
              <a:spcBef>
                <a:spcPts val="95"/>
              </a:spcBef>
            </a:pPr>
            <a:r>
              <a:rPr lang="en-US" sz="1000" spc="10">
                <a:latin typeface="Arial MT"/>
                <a:cs typeface="Arial MT"/>
              </a:rPr>
              <a:t>Thành Tựu</a:t>
            </a:r>
          </a:p>
          <a:p>
            <a:pPr marL="219710" marR="5080" indent="-207645" algn="ctr">
              <a:lnSpc>
                <a:spcPct val="100000"/>
              </a:lnSpc>
              <a:spcBef>
                <a:spcPts val="95"/>
              </a:spcBef>
            </a:pPr>
            <a:r>
              <a:rPr lang="en-US" sz="1000" spc="10">
                <a:latin typeface="Arial MT"/>
                <a:cs typeface="Arial MT"/>
              </a:rPr>
              <a:t>Ấn Tượng</a:t>
            </a:r>
            <a:endParaRPr sz="1000">
              <a:latin typeface="Arial MT"/>
              <a:cs typeface="Arial MT"/>
            </a:endParaRPr>
          </a:p>
        </p:txBody>
      </p:sp>
      <p:pic>
        <p:nvPicPr>
          <p:cNvPr id="26" name="object 26"/>
          <p:cNvPicPr/>
          <p:nvPr/>
        </p:nvPicPr>
        <p:blipFill>
          <a:blip r:embed="rId10" cstate="print"/>
          <a:stretch>
            <a:fillRect/>
          </a:stretch>
        </p:blipFill>
        <p:spPr>
          <a:xfrm>
            <a:off x="8409420" y="72121"/>
            <a:ext cx="662199" cy="584121"/>
          </a:xfrm>
          <a:prstGeom prst="rect">
            <a:avLst/>
          </a:prstGeom>
        </p:spPr>
      </p:pic>
      <p:sp>
        <p:nvSpPr>
          <p:cNvPr id="28" name="object 28"/>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a:t>5</a:t>
            </a:fld>
            <a:endParaRPr/>
          </a:p>
        </p:txBody>
      </p:sp>
      <p:sp>
        <p:nvSpPr>
          <p:cNvPr id="30" name="TextBox 29">
            <a:extLst>
              <a:ext uri="{FF2B5EF4-FFF2-40B4-BE49-F238E27FC236}">
                <a16:creationId xmlns:a16="http://schemas.microsoft.com/office/drawing/2014/main" id="{CC21E508-4C0F-4476-9675-500A8539F7ED}"/>
              </a:ext>
            </a:extLst>
          </p:cNvPr>
          <p:cNvSpPr txBox="1"/>
          <p:nvPr/>
        </p:nvSpPr>
        <p:spPr>
          <a:xfrm>
            <a:off x="148907" y="1737244"/>
            <a:ext cx="3417288" cy="1015663"/>
          </a:xfrm>
          <a:prstGeom prst="rect">
            <a:avLst/>
          </a:prstGeom>
          <a:solidFill>
            <a:schemeClr val="bg1"/>
          </a:solidFill>
          <a:ln w="9525">
            <a:noFill/>
          </a:ln>
          <a:effectLst>
            <a:outerShdw blurRad="50800" dist="38100" dir="8100000" algn="tr" rotWithShape="0">
              <a:prstClr val="black">
                <a:alpha val="40000"/>
              </a:prstClr>
            </a:outerShdw>
          </a:effectLst>
        </p:spPr>
        <p:txBody>
          <a:bodyPr wrap="square" rtlCol="0">
            <a:spAutoFit/>
          </a:bodyPr>
          <a:lstStyle/>
          <a:p>
            <a:pPr marL="457200" indent="-171450">
              <a:spcBef>
                <a:spcPts val="600"/>
              </a:spcBef>
              <a:spcAft>
                <a:spcPts val="600"/>
              </a:spcAft>
              <a:buFont typeface="Wingdings" panose="05000000000000000000" pitchFamily="2" charset="2"/>
              <a:buChar char="ü"/>
            </a:pPr>
            <a:r>
              <a:rPr lang="en-US" sz="1200" err="1">
                <a:latin typeface="Arial" panose="020B0604020202020204" pitchFamily="34" charset="0"/>
                <a:cs typeface="Arial" panose="020B0604020202020204" pitchFamily="34" charset="0"/>
              </a:rPr>
              <a:t>Chúng</a:t>
            </a:r>
            <a:r>
              <a:rPr lang="en-US" sz="1200">
                <a:latin typeface="Arial" panose="020B0604020202020204" pitchFamily="34" charset="0"/>
                <a:cs typeface="Arial" panose="020B0604020202020204" pitchFamily="34" charset="0"/>
              </a:rPr>
              <a:t> </a:t>
            </a:r>
            <a:r>
              <a:rPr lang="en-US" sz="1200" err="1">
                <a:latin typeface="Arial" panose="020B0604020202020204" pitchFamily="34" charset="0"/>
                <a:cs typeface="Arial" panose="020B0604020202020204" pitchFamily="34" charset="0"/>
              </a:rPr>
              <a:t>tôi</a:t>
            </a:r>
            <a:r>
              <a:rPr lang="vi-VN" sz="1200">
                <a:latin typeface="Arial" panose="020B0604020202020204" pitchFamily="34" charset="0"/>
                <a:cs typeface="Arial" panose="020B0604020202020204" pitchFamily="34" charset="0"/>
              </a:rPr>
              <a:t> luôn cung cấp các  sản phẩm và dịch vụ phù hợp với nhu cầu thị trường, mang lại lợi ích lâu dài và thiết thực cho Quý đối tác, Quý khách hàng trên toàn quốc</a:t>
            </a:r>
            <a:r>
              <a:rPr lang="en-US" sz="1200">
                <a:latin typeface="Arial" panose="020B0604020202020204" pitchFamily="34" charset="0"/>
                <a:cs typeface="Arial" panose="020B0604020202020204" pitchFamily="34" charset="0"/>
              </a:rPr>
              <a:t> </a:t>
            </a:r>
            <a:r>
              <a:rPr lang="en-US" sz="1200" err="1">
                <a:latin typeface="Arial" panose="020B0604020202020204" pitchFamily="34" charset="0"/>
                <a:cs typeface="Arial" panose="020B0604020202020204" pitchFamily="34" charset="0"/>
              </a:rPr>
              <a:t>phát</a:t>
            </a:r>
            <a:r>
              <a:rPr lang="en-US" sz="1200">
                <a:latin typeface="Arial" panose="020B0604020202020204" pitchFamily="34" charset="0"/>
                <a:cs typeface="Arial" panose="020B0604020202020204" pitchFamily="34" charset="0"/>
              </a:rPr>
              <a:t> </a:t>
            </a:r>
            <a:r>
              <a:rPr lang="en-US" sz="1200" err="1">
                <a:latin typeface="Arial" panose="020B0604020202020204" pitchFamily="34" charset="0"/>
                <a:cs typeface="Arial" panose="020B0604020202020204" pitchFamily="34" charset="0"/>
              </a:rPr>
              <a:t>triển</a:t>
            </a:r>
            <a:r>
              <a:rPr lang="en-US" sz="1200">
                <a:latin typeface="Arial" panose="020B0604020202020204" pitchFamily="34" charset="0"/>
                <a:cs typeface="Arial" panose="020B0604020202020204" pitchFamily="34" charset="0"/>
              </a:rPr>
              <a:t> </a:t>
            </a:r>
            <a:r>
              <a:rPr lang="en-US" sz="1200" err="1">
                <a:latin typeface="Arial" panose="020B0604020202020204" pitchFamily="34" charset="0"/>
                <a:cs typeface="Arial" panose="020B0604020202020204" pitchFamily="34" charset="0"/>
              </a:rPr>
              <a:t>bền</a:t>
            </a:r>
            <a:r>
              <a:rPr lang="en-US" sz="1200">
                <a:latin typeface="Arial" panose="020B0604020202020204" pitchFamily="34" charset="0"/>
                <a:cs typeface="Arial" panose="020B0604020202020204" pitchFamily="34" charset="0"/>
              </a:rPr>
              <a:t> </a:t>
            </a:r>
            <a:r>
              <a:rPr lang="en-US" sz="1200" err="1">
                <a:latin typeface="Arial" panose="020B0604020202020204" pitchFamily="34" charset="0"/>
                <a:cs typeface="Arial" panose="020B0604020202020204" pitchFamily="34" charset="0"/>
              </a:rPr>
              <a:t>vững</a:t>
            </a:r>
            <a:r>
              <a:rPr lang="vi-VN" sz="1200">
                <a:latin typeface="Arial" panose="020B0604020202020204" pitchFamily="34" charset="0"/>
                <a:cs typeface="Arial" panose="020B0604020202020204" pitchFamily="34" charset="0"/>
              </a:rPr>
              <a:t>.</a:t>
            </a:r>
          </a:p>
        </p:txBody>
      </p:sp>
      <p:grpSp>
        <p:nvGrpSpPr>
          <p:cNvPr id="21" name="object 17">
            <a:extLst>
              <a:ext uri="{FF2B5EF4-FFF2-40B4-BE49-F238E27FC236}">
                <a16:creationId xmlns:a16="http://schemas.microsoft.com/office/drawing/2014/main" id="{9D3CFFE5-0693-2E9B-0E24-7F92D549C2C6}"/>
              </a:ext>
            </a:extLst>
          </p:cNvPr>
          <p:cNvGrpSpPr/>
          <p:nvPr/>
        </p:nvGrpSpPr>
        <p:grpSpPr>
          <a:xfrm>
            <a:off x="5358229" y="1596999"/>
            <a:ext cx="609600" cy="590127"/>
            <a:chOff x="6737857" y="1841245"/>
            <a:chExt cx="424815" cy="423545"/>
          </a:xfrm>
        </p:grpSpPr>
        <p:sp>
          <p:nvSpPr>
            <p:cNvPr id="22" name="object 18">
              <a:extLst>
                <a:ext uri="{FF2B5EF4-FFF2-40B4-BE49-F238E27FC236}">
                  <a16:creationId xmlns:a16="http://schemas.microsoft.com/office/drawing/2014/main" id="{4BD158B8-0DFD-A086-67B6-98820FCB579A}"/>
                </a:ext>
              </a:extLst>
            </p:cNvPr>
            <p:cNvSpPr/>
            <p:nvPr/>
          </p:nvSpPr>
          <p:spPr>
            <a:xfrm>
              <a:off x="6750557" y="1853945"/>
              <a:ext cx="399415" cy="398145"/>
            </a:xfrm>
            <a:custGeom>
              <a:avLst/>
              <a:gdLst/>
              <a:ahLst/>
              <a:cxnLst/>
              <a:rect l="l" t="t" r="r" b="b"/>
              <a:pathLst>
                <a:path w="399415" h="398144">
                  <a:moveTo>
                    <a:pt x="199644" y="0"/>
                  </a:moveTo>
                  <a:lnTo>
                    <a:pt x="153867" y="5252"/>
                  </a:lnTo>
                  <a:lnTo>
                    <a:pt x="111845" y="20214"/>
                  </a:lnTo>
                  <a:lnTo>
                    <a:pt x="74776" y="43691"/>
                  </a:lnTo>
                  <a:lnTo>
                    <a:pt x="43859" y="74490"/>
                  </a:lnTo>
                  <a:lnTo>
                    <a:pt x="20291" y="111417"/>
                  </a:lnTo>
                  <a:lnTo>
                    <a:pt x="5272" y="153279"/>
                  </a:lnTo>
                  <a:lnTo>
                    <a:pt x="0" y="198882"/>
                  </a:lnTo>
                  <a:lnTo>
                    <a:pt x="5272" y="244484"/>
                  </a:lnTo>
                  <a:lnTo>
                    <a:pt x="20291" y="286346"/>
                  </a:lnTo>
                  <a:lnTo>
                    <a:pt x="43859" y="323273"/>
                  </a:lnTo>
                  <a:lnTo>
                    <a:pt x="74776" y="354072"/>
                  </a:lnTo>
                  <a:lnTo>
                    <a:pt x="111845" y="377549"/>
                  </a:lnTo>
                  <a:lnTo>
                    <a:pt x="153867" y="392511"/>
                  </a:lnTo>
                  <a:lnTo>
                    <a:pt x="199644" y="397764"/>
                  </a:lnTo>
                  <a:lnTo>
                    <a:pt x="245420" y="392511"/>
                  </a:lnTo>
                  <a:lnTo>
                    <a:pt x="287442" y="377549"/>
                  </a:lnTo>
                  <a:lnTo>
                    <a:pt x="324511" y="354072"/>
                  </a:lnTo>
                  <a:lnTo>
                    <a:pt x="355428" y="323273"/>
                  </a:lnTo>
                  <a:lnTo>
                    <a:pt x="378996" y="286346"/>
                  </a:lnTo>
                  <a:lnTo>
                    <a:pt x="394015" y="244484"/>
                  </a:lnTo>
                  <a:lnTo>
                    <a:pt x="399288" y="198882"/>
                  </a:lnTo>
                  <a:lnTo>
                    <a:pt x="394015" y="153279"/>
                  </a:lnTo>
                  <a:lnTo>
                    <a:pt x="378996" y="111417"/>
                  </a:lnTo>
                  <a:lnTo>
                    <a:pt x="355428" y="74490"/>
                  </a:lnTo>
                  <a:lnTo>
                    <a:pt x="324511" y="43691"/>
                  </a:lnTo>
                  <a:lnTo>
                    <a:pt x="287442" y="20214"/>
                  </a:lnTo>
                  <a:lnTo>
                    <a:pt x="245420" y="5252"/>
                  </a:lnTo>
                  <a:lnTo>
                    <a:pt x="199644" y="0"/>
                  </a:lnTo>
                  <a:close/>
                </a:path>
              </a:pathLst>
            </a:custGeom>
            <a:solidFill>
              <a:srgbClr val="D2090F"/>
            </a:solidFill>
          </p:spPr>
          <p:txBody>
            <a:bodyPr wrap="square" lIns="0" tIns="0" rIns="0" bIns="0" rtlCol="0"/>
            <a:lstStyle/>
            <a:p>
              <a:endParaRPr/>
            </a:p>
          </p:txBody>
        </p:sp>
        <p:sp>
          <p:nvSpPr>
            <p:cNvPr id="29" name="object 19">
              <a:extLst>
                <a:ext uri="{FF2B5EF4-FFF2-40B4-BE49-F238E27FC236}">
                  <a16:creationId xmlns:a16="http://schemas.microsoft.com/office/drawing/2014/main" id="{F66CD3A8-D7F1-1F24-2463-04A22ED99385}"/>
                </a:ext>
              </a:extLst>
            </p:cNvPr>
            <p:cNvSpPr/>
            <p:nvPr/>
          </p:nvSpPr>
          <p:spPr>
            <a:xfrm>
              <a:off x="6750557" y="1853945"/>
              <a:ext cx="399415" cy="398145"/>
            </a:xfrm>
            <a:custGeom>
              <a:avLst/>
              <a:gdLst/>
              <a:ahLst/>
              <a:cxnLst/>
              <a:rect l="l" t="t" r="r" b="b"/>
              <a:pathLst>
                <a:path w="399415" h="398144">
                  <a:moveTo>
                    <a:pt x="0" y="198882"/>
                  </a:moveTo>
                  <a:lnTo>
                    <a:pt x="5272" y="153279"/>
                  </a:lnTo>
                  <a:lnTo>
                    <a:pt x="20291" y="111417"/>
                  </a:lnTo>
                  <a:lnTo>
                    <a:pt x="43859" y="74490"/>
                  </a:lnTo>
                  <a:lnTo>
                    <a:pt x="74776" y="43691"/>
                  </a:lnTo>
                  <a:lnTo>
                    <a:pt x="111845" y="20214"/>
                  </a:lnTo>
                  <a:lnTo>
                    <a:pt x="153867" y="5252"/>
                  </a:lnTo>
                  <a:lnTo>
                    <a:pt x="199644" y="0"/>
                  </a:lnTo>
                  <a:lnTo>
                    <a:pt x="245420" y="5252"/>
                  </a:lnTo>
                  <a:lnTo>
                    <a:pt x="287442" y="20214"/>
                  </a:lnTo>
                  <a:lnTo>
                    <a:pt x="324511" y="43691"/>
                  </a:lnTo>
                  <a:lnTo>
                    <a:pt x="355428" y="74490"/>
                  </a:lnTo>
                  <a:lnTo>
                    <a:pt x="378996" y="111417"/>
                  </a:lnTo>
                  <a:lnTo>
                    <a:pt x="394015" y="153279"/>
                  </a:lnTo>
                  <a:lnTo>
                    <a:pt x="399288" y="198882"/>
                  </a:lnTo>
                  <a:lnTo>
                    <a:pt x="394015" y="244484"/>
                  </a:lnTo>
                  <a:lnTo>
                    <a:pt x="378996" y="286346"/>
                  </a:lnTo>
                  <a:lnTo>
                    <a:pt x="355428" y="323273"/>
                  </a:lnTo>
                  <a:lnTo>
                    <a:pt x="324511" y="354072"/>
                  </a:lnTo>
                  <a:lnTo>
                    <a:pt x="287442" y="377549"/>
                  </a:lnTo>
                  <a:lnTo>
                    <a:pt x="245420" y="392511"/>
                  </a:lnTo>
                  <a:lnTo>
                    <a:pt x="199644" y="397764"/>
                  </a:lnTo>
                  <a:lnTo>
                    <a:pt x="153867" y="392511"/>
                  </a:lnTo>
                  <a:lnTo>
                    <a:pt x="111845" y="377549"/>
                  </a:lnTo>
                  <a:lnTo>
                    <a:pt x="74776" y="354072"/>
                  </a:lnTo>
                  <a:lnTo>
                    <a:pt x="43859" y="323273"/>
                  </a:lnTo>
                  <a:lnTo>
                    <a:pt x="20291" y="286346"/>
                  </a:lnTo>
                  <a:lnTo>
                    <a:pt x="5272" y="244484"/>
                  </a:lnTo>
                  <a:lnTo>
                    <a:pt x="0" y="198882"/>
                  </a:lnTo>
                  <a:close/>
                </a:path>
              </a:pathLst>
            </a:custGeom>
            <a:ln w="25400">
              <a:solidFill>
                <a:srgbClr val="FFFFFF"/>
              </a:solidFill>
            </a:ln>
          </p:spPr>
          <p:txBody>
            <a:bodyPr wrap="square" lIns="0" tIns="0" rIns="0" bIns="0" rtlCol="0"/>
            <a:lstStyle/>
            <a:p>
              <a:endParaRPr/>
            </a:p>
          </p:txBody>
        </p:sp>
      </p:grpSp>
      <p:sp>
        <p:nvSpPr>
          <p:cNvPr id="31" name="object 20">
            <a:extLst>
              <a:ext uri="{FF2B5EF4-FFF2-40B4-BE49-F238E27FC236}">
                <a16:creationId xmlns:a16="http://schemas.microsoft.com/office/drawing/2014/main" id="{836E9B4E-DE22-1ECC-D0B4-9688942619E2}"/>
              </a:ext>
            </a:extLst>
          </p:cNvPr>
          <p:cNvSpPr txBox="1"/>
          <p:nvPr/>
        </p:nvSpPr>
        <p:spPr>
          <a:xfrm>
            <a:off x="5794395" y="2108089"/>
            <a:ext cx="771411" cy="483466"/>
          </a:xfrm>
          <a:prstGeom prst="rect">
            <a:avLst/>
          </a:prstGeom>
        </p:spPr>
        <p:txBody>
          <a:bodyPr vert="horz" wrap="square" lIns="0" tIns="41910" rIns="0" bIns="0" rtlCol="0">
            <a:spAutoFit/>
          </a:bodyPr>
          <a:lstStyle/>
          <a:p>
            <a:pPr marL="38100">
              <a:lnSpc>
                <a:spcPct val="100000"/>
              </a:lnSpc>
              <a:spcBef>
                <a:spcPts val="330"/>
              </a:spcBef>
            </a:pPr>
            <a:r>
              <a:rPr sz="900" b="1" spc="-10">
                <a:latin typeface="Arial"/>
                <a:cs typeface="Arial"/>
              </a:rPr>
              <a:t>202</a:t>
            </a:r>
            <a:r>
              <a:rPr lang="en-US" sz="900" b="1" spc="-10">
                <a:latin typeface="Arial"/>
                <a:cs typeface="Arial"/>
              </a:rPr>
              <a:t>4</a:t>
            </a:r>
            <a:endParaRPr sz="900">
              <a:latin typeface="Arial"/>
              <a:cs typeface="Arial"/>
            </a:endParaRPr>
          </a:p>
          <a:p>
            <a:pPr marL="38100">
              <a:lnSpc>
                <a:spcPct val="100000"/>
              </a:lnSpc>
              <a:spcBef>
                <a:spcPts val="225"/>
              </a:spcBef>
            </a:pPr>
            <a:r>
              <a:rPr lang="en-US" sz="900" spc="-15">
                <a:latin typeface="Arial MT"/>
                <a:cs typeface="Arial MT"/>
              </a:rPr>
              <a:t>350</a:t>
            </a:r>
            <a:r>
              <a:rPr sz="900" spc="15">
                <a:latin typeface="Arial MT"/>
                <a:cs typeface="Arial MT"/>
              </a:rPr>
              <a:t> </a:t>
            </a:r>
            <a:r>
              <a:rPr sz="900" err="1">
                <a:latin typeface="Arial MT"/>
                <a:cs typeface="Arial MT"/>
              </a:rPr>
              <a:t>x</a:t>
            </a:r>
            <a:r>
              <a:rPr sz="900" spc="-10" err="1">
                <a:latin typeface="Arial MT"/>
                <a:cs typeface="Arial MT"/>
              </a:rPr>
              <a:t>e</a:t>
            </a:r>
            <a:r>
              <a:rPr lang="en-US" sz="900" spc="-10">
                <a:latin typeface="Arial MT"/>
                <a:cs typeface="Arial MT"/>
              </a:rPr>
              <a:t> UD Trucks</a:t>
            </a:r>
            <a:endParaRPr sz="900">
              <a:latin typeface="Arial MT"/>
              <a:cs typeface="Arial MT"/>
            </a:endParaRPr>
          </a:p>
        </p:txBody>
      </p:sp>
      <p:sp>
        <p:nvSpPr>
          <p:cNvPr id="34" name="object 3">
            <a:extLst>
              <a:ext uri="{FF2B5EF4-FFF2-40B4-BE49-F238E27FC236}">
                <a16:creationId xmlns:a16="http://schemas.microsoft.com/office/drawing/2014/main" id="{CA3401C5-2484-B85A-627D-90F92596AAA7}"/>
              </a:ext>
            </a:extLst>
          </p:cNvPr>
          <p:cNvSpPr txBox="1">
            <a:spLocks noGrp="1"/>
          </p:cNvSpPr>
          <p:nvPr>
            <p:ph type="title"/>
          </p:nvPr>
        </p:nvSpPr>
        <p:spPr>
          <a:xfrm>
            <a:off x="174824" y="163000"/>
            <a:ext cx="7275953" cy="320601"/>
          </a:xfrm>
          <a:prstGeom prst="rect">
            <a:avLst/>
          </a:prstGeom>
        </p:spPr>
        <p:txBody>
          <a:bodyPr vert="horz" wrap="square" lIns="0" tIns="12700" rIns="0" bIns="0" rtlCol="0">
            <a:spAutoFit/>
          </a:bodyPr>
          <a:lstStyle/>
          <a:p>
            <a:pPr marL="12700">
              <a:lnSpc>
                <a:spcPct val="100000"/>
              </a:lnSpc>
              <a:spcBef>
                <a:spcPts val="100"/>
              </a:spcBef>
            </a:pPr>
            <a:r>
              <a:rPr lang="en-US" sz="2000" b="1" spc="-5">
                <a:latin typeface="Arial"/>
                <a:cs typeface="Arial"/>
              </a:rPr>
              <a:t>ĐỊNH HƯỚNG PHÁT TRIỂN DOANH SỐ VÀ THỊ PHẦN</a:t>
            </a:r>
            <a:endParaRPr sz="2000" b="1" spc="-5">
              <a:latin typeface="Arial"/>
              <a:cs typeface="Arial"/>
            </a:endParaRPr>
          </a:p>
        </p:txBody>
      </p:sp>
      <p:grpSp>
        <p:nvGrpSpPr>
          <p:cNvPr id="32" name="object 17">
            <a:extLst>
              <a:ext uri="{FF2B5EF4-FFF2-40B4-BE49-F238E27FC236}">
                <a16:creationId xmlns:a16="http://schemas.microsoft.com/office/drawing/2014/main" id="{04DE89DB-0E91-4D7F-A732-08EF85E07CB6}"/>
              </a:ext>
            </a:extLst>
          </p:cNvPr>
          <p:cNvGrpSpPr/>
          <p:nvPr/>
        </p:nvGrpSpPr>
        <p:grpSpPr>
          <a:xfrm>
            <a:off x="6054548" y="1326587"/>
            <a:ext cx="696767" cy="674255"/>
            <a:chOff x="6737857" y="1841245"/>
            <a:chExt cx="424815" cy="423545"/>
          </a:xfrm>
        </p:grpSpPr>
        <p:sp>
          <p:nvSpPr>
            <p:cNvPr id="33" name="object 18">
              <a:extLst>
                <a:ext uri="{FF2B5EF4-FFF2-40B4-BE49-F238E27FC236}">
                  <a16:creationId xmlns:a16="http://schemas.microsoft.com/office/drawing/2014/main" id="{66DDC23C-31F6-41A6-A447-48C28D2E6A28}"/>
                </a:ext>
              </a:extLst>
            </p:cNvPr>
            <p:cNvSpPr/>
            <p:nvPr/>
          </p:nvSpPr>
          <p:spPr>
            <a:xfrm>
              <a:off x="6750557" y="1853945"/>
              <a:ext cx="399415" cy="398145"/>
            </a:xfrm>
            <a:custGeom>
              <a:avLst/>
              <a:gdLst/>
              <a:ahLst/>
              <a:cxnLst/>
              <a:rect l="l" t="t" r="r" b="b"/>
              <a:pathLst>
                <a:path w="399415" h="398144">
                  <a:moveTo>
                    <a:pt x="199644" y="0"/>
                  </a:moveTo>
                  <a:lnTo>
                    <a:pt x="153867" y="5252"/>
                  </a:lnTo>
                  <a:lnTo>
                    <a:pt x="111845" y="20214"/>
                  </a:lnTo>
                  <a:lnTo>
                    <a:pt x="74776" y="43691"/>
                  </a:lnTo>
                  <a:lnTo>
                    <a:pt x="43859" y="74490"/>
                  </a:lnTo>
                  <a:lnTo>
                    <a:pt x="20291" y="111417"/>
                  </a:lnTo>
                  <a:lnTo>
                    <a:pt x="5272" y="153279"/>
                  </a:lnTo>
                  <a:lnTo>
                    <a:pt x="0" y="198882"/>
                  </a:lnTo>
                  <a:lnTo>
                    <a:pt x="5272" y="244484"/>
                  </a:lnTo>
                  <a:lnTo>
                    <a:pt x="20291" y="286346"/>
                  </a:lnTo>
                  <a:lnTo>
                    <a:pt x="43859" y="323273"/>
                  </a:lnTo>
                  <a:lnTo>
                    <a:pt x="74776" y="354072"/>
                  </a:lnTo>
                  <a:lnTo>
                    <a:pt x="111845" y="377549"/>
                  </a:lnTo>
                  <a:lnTo>
                    <a:pt x="153867" y="392511"/>
                  </a:lnTo>
                  <a:lnTo>
                    <a:pt x="199644" y="397764"/>
                  </a:lnTo>
                  <a:lnTo>
                    <a:pt x="245420" y="392511"/>
                  </a:lnTo>
                  <a:lnTo>
                    <a:pt x="287442" y="377549"/>
                  </a:lnTo>
                  <a:lnTo>
                    <a:pt x="324511" y="354072"/>
                  </a:lnTo>
                  <a:lnTo>
                    <a:pt x="355428" y="323273"/>
                  </a:lnTo>
                  <a:lnTo>
                    <a:pt x="378996" y="286346"/>
                  </a:lnTo>
                  <a:lnTo>
                    <a:pt x="394015" y="244484"/>
                  </a:lnTo>
                  <a:lnTo>
                    <a:pt x="399288" y="198882"/>
                  </a:lnTo>
                  <a:lnTo>
                    <a:pt x="394015" y="153279"/>
                  </a:lnTo>
                  <a:lnTo>
                    <a:pt x="378996" y="111417"/>
                  </a:lnTo>
                  <a:lnTo>
                    <a:pt x="355428" y="74490"/>
                  </a:lnTo>
                  <a:lnTo>
                    <a:pt x="324511" y="43691"/>
                  </a:lnTo>
                  <a:lnTo>
                    <a:pt x="287442" y="20214"/>
                  </a:lnTo>
                  <a:lnTo>
                    <a:pt x="245420" y="5252"/>
                  </a:lnTo>
                  <a:lnTo>
                    <a:pt x="199644" y="0"/>
                  </a:lnTo>
                  <a:close/>
                </a:path>
              </a:pathLst>
            </a:custGeom>
            <a:solidFill>
              <a:srgbClr val="D2090F"/>
            </a:solidFill>
          </p:spPr>
          <p:txBody>
            <a:bodyPr wrap="square" lIns="0" tIns="0" rIns="0" bIns="0" rtlCol="0"/>
            <a:lstStyle/>
            <a:p>
              <a:endParaRPr/>
            </a:p>
          </p:txBody>
        </p:sp>
        <p:sp>
          <p:nvSpPr>
            <p:cNvPr id="35" name="object 19">
              <a:extLst>
                <a:ext uri="{FF2B5EF4-FFF2-40B4-BE49-F238E27FC236}">
                  <a16:creationId xmlns:a16="http://schemas.microsoft.com/office/drawing/2014/main" id="{FC9EF7A7-E22F-40AC-BB8B-0E3B9A236696}"/>
                </a:ext>
              </a:extLst>
            </p:cNvPr>
            <p:cNvSpPr/>
            <p:nvPr/>
          </p:nvSpPr>
          <p:spPr>
            <a:xfrm>
              <a:off x="6750557" y="1853945"/>
              <a:ext cx="399415" cy="398145"/>
            </a:xfrm>
            <a:custGeom>
              <a:avLst/>
              <a:gdLst/>
              <a:ahLst/>
              <a:cxnLst/>
              <a:rect l="l" t="t" r="r" b="b"/>
              <a:pathLst>
                <a:path w="399415" h="398144">
                  <a:moveTo>
                    <a:pt x="0" y="198882"/>
                  </a:moveTo>
                  <a:lnTo>
                    <a:pt x="5272" y="153279"/>
                  </a:lnTo>
                  <a:lnTo>
                    <a:pt x="20291" y="111417"/>
                  </a:lnTo>
                  <a:lnTo>
                    <a:pt x="43859" y="74490"/>
                  </a:lnTo>
                  <a:lnTo>
                    <a:pt x="74776" y="43691"/>
                  </a:lnTo>
                  <a:lnTo>
                    <a:pt x="111845" y="20214"/>
                  </a:lnTo>
                  <a:lnTo>
                    <a:pt x="153867" y="5252"/>
                  </a:lnTo>
                  <a:lnTo>
                    <a:pt x="199644" y="0"/>
                  </a:lnTo>
                  <a:lnTo>
                    <a:pt x="245420" y="5252"/>
                  </a:lnTo>
                  <a:lnTo>
                    <a:pt x="287442" y="20214"/>
                  </a:lnTo>
                  <a:lnTo>
                    <a:pt x="324511" y="43691"/>
                  </a:lnTo>
                  <a:lnTo>
                    <a:pt x="355428" y="74490"/>
                  </a:lnTo>
                  <a:lnTo>
                    <a:pt x="378996" y="111417"/>
                  </a:lnTo>
                  <a:lnTo>
                    <a:pt x="394015" y="153279"/>
                  </a:lnTo>
                  <a:lnTo>
                    <a:pt x="399288" y="198882"/>
                  </a:lnTo>
                  <a:lnTo>
                    <a:pt x="394015" y="244484"/>
                  </a:lnTo>
                  <a:lnTo>
                    <a:pt x="378996" y="286346"/>
                  </a:lnTo>
                  <a:lnTo>
                    <a:pt x="355428" y="323273"/>
                  </a:lnTo>
                  <a:lnTo>
                    <a:pt x="324511" y="354072"/>
                  </a:lnTo>
                  <a:lnTo>
                    <a:pt x="287442" y="377549"/>
                  </a:lnTo>
                  <a:lnTo>
                    <a:pt x="245420" y="392511"/>
                  </a:lnTo>
                  <a:lnTo>
                    <a:pt x="199644" y="397764"/>
                  </a:lnTo>
                  <a:lnTo>
                    <a:pt x="153867" y="392511"/>
                  </a:lnTo>
                  <a:lnTo>
                    <a:pt x="111845" y="377549"/>
                  </a:lnTo>
                  <a:lnTo>
                    <a:pt x="74776" y="354072"/>
                  </a:lnTo>
                  <a:lnTo>
                    <a:pt x="43859" y="323273"/>
                  </a:lnTo>
                  <a:lnTo>
                    <a:pt x="20291" y="286346"/>
                  </a:lnTo>
                  <a:lnTo>
                    <a:pt x="5272" y="244484"/>
                  </a:lnTo>
                  <a:lnTo>
                    <a:pt x="0" y="198882"/>
                  </a:lnTo>
                  <a:close/>
                </a:path>
              </a:pathLst>
            </a:custGeom>
            <a:ln w="25400">
              <a:solidFill>
                <a:srgbClr val="FFFFFF"/>
              </a:solidFill>
            </a:ln>
          </p:spPr>
          <p:txBody>
            <a:bodyPr wrap="square" lIns="0" tIns="0" rIns="0" bIns="0" rtlCol="0"/>
            <a:lstStyle/>
            <a:p>
              <a:endParaRPr/>
            </a:p>
          </p:txBody>
        </p:sp>
      </p:grpSp>
      <p:sp>
        <p:nvSpPr>
          <p:cNvPr id="36" name="object 20">
            <a:extLst>
              <a:ext uri="{FF2B5EF4-FFF2-40B4-BE49-F238E27FC236}">
                <a16:creationId xmlns:a16="http://schemas.microsoft.com/office/drawing/2014/main" id="{65E642C9-B43E-4E31-860A-E159B511E0BB}"/>
              </a:ext>
            </a:extLst>
          </p:cNvPr>
          <p:cNvSpPr txBox="1"/>
          <p:nvPr/>
        </p:nvSpPr>
        <p:spPr>
          <a:xfrm>
            <a:off x="6501716" y="1971373"/>
            <a:ext cx="906710" cy="483466"/>
          </a:xfrm>
          <a:prstGeom prst="rect">
            <a:avLst/>
          </a:prstGeom>
        </p:spPr>
        <p:txBody>
          <a:bodyPr vert="horz" wrap="square" lIns="0" tIns="41910" rIns="0" bIns="0" rtlCol="0">
            <a:spAutoFit/>
          </a:bodyPr>
          <a:lstStyle/>
          <a:p>
            <a:pPr marL="38100">
              <a:lnSpc>
                <a:spcPct val="100000"/>
              </a:lnSpc>
              <a:spcBef>
                <a:spcPts val="330"/>
              </a:spcBef>
            </a:pPr>
            <a:r>
              <a:rPr sz="900" b="1" spc="-10">
                <a:latin typeface="Arial"/>
                <a:cs typeface="Arial"/>
              </a:rPr>
              <a:t>202</a:t>
            </a:r>
            <a:r>
              <a:rPr lang="en-US" sz="900" b="1" spc="-10">
                <a:latin typeface="Arial"/>
                <a:cs typeface="Arial"/>
              </a:rPr>
              <a:t>5</a:t>
            </a:r>
            <a:endParaRPr sz="900">
              <a:latin typeface="Arial"/>
              <a:cs typeface="Arial"/>
            </a:endParaRPr>
          </a:p>
          <a:p>
            <a:pPr marL="38100">
              <a:lnSpc>
                <a:spcPct val="100000"/>
              </a:lnSpc>
              <a:spcBef>
                <a:spcPts val="225"/>
              </a:spcBef>
            </a:pPr>
            <a:r>
              <a:rPr lang="en-US" sz="900" spc="10">
                <a:latin typeface="Arial MT"/>
                <a:cs typeface="Arial MT"/>
              </a:rPr>
              <a:t>45</a:t>
            </a:r>
            <a:r>
              <a:rPr lang="en-US" sz="900" spc="-15">
                <a:latin typeface="Arial MT"/>
                <a:cs typeface="Arial MT"/>
              </a:rPr>
              <a:t>0</a:t>
            </a:r>
            <a:r>
              <a:rPr sz="900" spc="15">
                <a:latin typeface="Arial MT"/>
                <a:cs typeface="Arial MT"/>
              </a:rPr>
              <a:t> </a:t>
            </a:r>
            <a:r>
              <a:rPr sz="900" err="1">
                <a:latin typeface="Arial MT"/>
                <a:cs typeface="Arial MT"/>
              </a:rPr>
              <a:t>x</a:t>
            </a:r>
            <a:r>
              <a:rPr sz="900" spc="-10" err="1">
                <a:latin typeface="Arial MT"/>
                <a:cs typeface="Arial MT"/>
              </a:rPr>
              <a:t>e</a:t>
            </a:r>
            <a:r>
              <a:rPr lang="en-US" sz="900" spc="-10">
                <a:latin typeface="Arial MT"/>
                <a:cs typeface="Arial MT"/>
              </a:rPr>
              <a:t> UD Trucks</a:t>
            </a:r>
            <a:endParaRPr sz="900">
              <a:latin typeface="Arial MT"/>
              <a:cs typeface="Arial MT"/>
            </a:endParaRPr>
          </a:p>
        </p:txBody>
      </p:sp>
      <p:sp>
        <p:nvSpPr>
          <p:cNvPr id="3" name="Rectangle 2"/>
          <p:cNvSpPr/>
          <p:nvPr/>
        </p:nvSpPr>
        <p:spPr>
          <a:xfrm>
            <a:off x="151982" y="637092"/>
            <a:ext cx="4726278" cy="1015663"/>
          </a:xfrm>
          <a:prstGeom prst="rect">
            <a:avLst/>
          </a:prstGeom>
          <a:solidFill>
            <a:srgbClr val="FFFFFF"/>
          </a:solidFill>
          <a:effectLst>
            <a:outerShdw blurRad="50800" dist="38100" dir="8100000" algn="tr" rotWithShape="0">
              <a:prstClr val="black">
                <a:alpha val="40000"/>
              </a:prstClr>
            </a:outerShdw>
          </a:effectLst>
        </p:spPr>
        <p:txBody>
          <a:bodyPr wrap="square">
            <a:spAutoFit/>
          </a:bodyPr>
          <a:lstStyle/>
          <a:p>
            <a:pPr marL="457200" indent="-171450">
              <a:spcBef>
                <a:spcPts val="600"/>
              </a:spcBef>
              <a:spcAft>
                <a:spcPts val="600"/>
              </a:spcAft>
              <a:buFont typeface="Wingdings" panose="05000000000000000000" pitchFamily="2" charset="2"/>
              <a:buChar char="ü"/>
            </a:pPr>
            <a:r>
              <a:rPr lang="vi-VN" sz="1200">
                <a:cs typeface="Arial" panose="020B0604020202020204" pitchFamily="34" charset="0"/>
              </a:rPr>
              <a:t>Được xây dựng và phát triển bởi đội ngũ nhân sự có bề dày kinh nghiệm, nhiệt huyết, sáng tạo và chuyên nghiệp trong lĩnh vực kinh doanh ô tô thương</a:t>
            </a:r>
            <a:r>
              <a:rPr lang="en-US" sz="1200">
                <a:latin typeface="Arial" panose="020B0604020202020204" pitchFamily="34" charset="0"/>
                <a:cs typeface="Arial" panose="020B0604020202020204" pitchFamily="34" charset="0"/>
              </a:rPr>
              <a:t> </a:t>
            </a:r>
            <a:r>
              <a:rPr lang="vi-VN" sz="1200">
                <a:cs typeface="Arial" panose="020B0604020202020204" pitchFamily="34" charset="0"/>
              </a:rPr>
              <a:t>mại</a:t>
            </a:r>
            <a:r>
              <a:rPr lang="en-US" sz="1200">
                <a:cs typeface="Arial" panose="020B0604020202020204" pitchFamily="34" charset="0"/>
              </a:rPr>
              <a:t>. </a:t>
            </a:r>
            <a:r>
              <a:rPr lang="en-US" sz="1200">
                <a:latin typeface="Arial" panose="020B0604020202020204" pitchFamily="34" charset="0"/>
                <a:cs typeface="Arial" panose="020B0604020202020204" pitchFamily="34" charset="0"/>
              </a:rPr>
              <a:t>Công ty TNHH </a:t>
            </a:r>
            <a:r>
              <a:rPr lang="vi-VN" sz="1200">
                <a:cs typeface="Arial" panose="020B0604020202020204" pitchFamily="34" charset="0"/>
              </a:rPr>
              <a:t>N</a:t>
            </a:r>
            <a:r>
              <a:rPr lang="en-US" sz="1200">
                <a:latin typeface="Arial" panose="020B0604020202020204" pitchFamily="34" charset="0"/>
                <a:cs typeface="Arial" panose="020B0604020202020204" pitchFamily="34" charset="0"/>
              </a:rPr>
              <a:t>AM HÀN</a:t>
            </a:r>
            <a:r>
              <a:rPr lang="vi-VN" sz="1200">
                <a:cs typeface="Arial" panose="020B0604020202020204" pitchFamily="34" charset="0"/>
              </a:rPr>
              <a:t> cam kết lấy thành công của khách hàng làm trọng tâm của sự phát triển. </a:t>
            </a:r>
            <a:endParaRPr lang="en-US" sz="120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0BD49FFB-7709-0123-537D-4D1E90EB2AA6}"/>
              </a:ext>
            </a:extLst>
          </p:cNvPr>
          <p:cNvGrpSpPr/>
          <p:nvPr/>
        </p:nvGrpSpPr>
        <p:grpSpPr>
          <a:xfrm>
            <a:off x="4285423" y="2324422"/>
            <a:ext cx="335487" cy="335487"/>
            <a:chOff x="4708363" y="2171380"/>
            <a:chExt cx="242570" cy="242570"/>
          </a:xfrm>
        </p:grpSpPr>
        <p:pic>
          <p:nvPicPr>
            <p:cNvPr id="23" name="object 11">
              <a:extLst>
                <a:ext uri="{FF2B5EF4-FFF2-40B4-BE49-F238E27FC236}">
                  <a16:creationId xmlns:a16="http://schemas.microsoft.com/office/drawing/2014/main" id="{190AD22D-FAB2-B6B2-3C5F-4ADDBFC57BB6}"/>
                </a:ext>
              </a:extLst>
            </p:cNvPr>
            <p:cNvPicPr/>
            <p:nvPr/>
          </p:nvPicPr>
          <p:blipFill>
            <a:blip r:embed="rId8" cstate="print"/>
            <a:stretch>
              <a:fillRect/>
            </a:stretch>
          </p:blipFill>
          <p:spPr>
            <a:xfrm>
              <a:off x="4708363" y="2171380"/>
              <a:ext cx="242315" cy="242315"/>
            </a:xfrm>
            <a:prstGeom prst="rect">
              <a:avLst/>
            </a:prstGeom>
          </p:spPr>
        </p:pic>
        <p:sp>
          <p:nvSpPr>
            <p:cNvPr id="37" name="object 12">
              <a:extLst>
                <a:ext uri="{FF2B5EF4-FFF2-40B4-BE49-F238E27FC236}">
                  <a16:creationId xmlns:a16="http://schemas.microsoft.com/office/drawing/2014/main" id="{F1B26AF7-1250-1482-8B9F-3A90E53C78B1}"/>
                </a:ext>
              </a:extLst>
            </p:cNvPr>
            <p:cNvSpPr/>
            <p:nvPr/>
          </p:nvSpPr>
          <p:spPr>
            <a:xfrm>
              <a:off x="4708363" y="2171380"/>
              <a:ext cx="242570" cy="242570"/>
            </a:xfrm>
            <a:custGeom>
              <a:avLst/>
              <a:gdLst/>
              <a:ahLst/>
              <a:cxnLst/>
              <a:rect l="l" t="t" r="r" b="b"/>
              <a:pathLst>
                <a:path w="242570" h="242569">
                  <a:moveTo>
                    <a:pt x="0" y="121157"/>
                  </a:moveTo>
                  <a:lnTo>
                    <a:pt x="9520" y="73996"/>
                  </a:lnTo>
                  <a:lnTo>
                    <a:pt x="35485" y="35485"/>
                  </a:lnTo>
                  <a:lnTo>
                    <a:pt x="73996" y="9520"/>
                  </a:lnTo>
                  <a:lnTo>
                    <a:pt x="121157" y="0"/>
                  </a:lnTo>
                  <a:lnTo>
                    <a:pt x="168319" y="9520"/>
                  </a:lnTo>
                  <a:lnTo>
                    <a:pt x="206830" y="35485"/>
                  </a:lnTo>
                  <a:lnTo>
                    <a:pt x="232795" y="73996"/>
                  </a:lnTo>
                  <a:lnTo>
                    <a:pt x="242315" y="121157"/>
                  </a:lnTo>
                  <a:lnTo>
                    <a:pt x="232795" y="168319"/>
                  </a:lnTo>
                  <a:lnTo>
                    <a:pt x="206830" y="206830"/>
                  </a:lnTo>
                  <a:lnTo>
                    <a:pt x="168319" y="232795"/>
                  </a:lnTo>
                  <a:lnTo>
                    <a:pt x="121157" y="242315"/>
                  </a:lnTo>
                  <a:lnTo>
                    <a:pt x="73996" y="232795"/>
                  </a:lnTo>
                  <a:lnTo>
                    <a:pt x="35485" y="206830"/>
                  </a:lnTo>
                  <a:lnTo>
                    <a:pt x="9520" y="168319"/>
                  </a:lnTo>
                  <a:lnTo>
                    <a:pt x="0" y="121157"/>
                  </a:lnTo>
                  <a:close/>
                </a:path>
              </a:pathLst>
            </a:custGeom>
            <a:ln w="25400">
              <a:solidFill>
                <a:srgbClr val="FFFFFF"/>
              </a:solidFill>
            </a:ln>
          </p:spPr>
          <p:txBody>
            <a:bodyPr wrap="square" lIns="0" tIns="0" rIns="0" bIns="0" rtlCol="0"/>
            <a:lstStyle/>
            <a:p>
              <a:endParaRPr/>
            </a:p>
          </p:txBody>
        </p:sp>
      </p:grpSp>
      <p:pic>
        <p:nvPicPr>
          <p:cNvPr id="39" name="slide 13-duoc xay dung va phat trien-002">
            <a:hlinkClick r:id="" action="ppaction://media"/>
            <a:extLst>
              <a:ext uri="{FF2B5EF4-FFF2-40B4-BE49-F238E27FC236}">
                <a16:creationId xmlns:a16="http://schemas.microsoft.com/office/drawing/2014/main" id="{D5E8D4C9-DDF5-C91C-925D-9DE8C0CD75A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31025" y="4186114"/>
            <a:ext cx="457200" cy="457200"/>
          </a:xfrm>
          <a:prstGeom prst="rect">
            <a:avLst/>
          </a:prstGeom>
        </p:spPr>
      </p:pic>
      <p:grpSp>
        <p:nvGrpSpPr>
          <p:cNvPr id="13" name="object 17">
            <a:extLst>
              <a:ext uri="{FF2B5EF4-FFF2-40B4-BE49-F238E27FC236}">
                <a16:creationId xmlns:a16="http://schemas.microsoft.com/office/drawing/2014/main" id="{B8539D63-5704-02D9-CD00-BC503DF18C56}"/>
              </a:ext>
            </a:extLst>
          </p:cNvPr>
          <p:cNvGrpSpPr/>
          <p:nvPr/>
        </p:nvGrpSpPr>
        <p:grpSpPr>
          <a:xfrm>
            <a:off x="6828552" y="1105790"/>
            <a:ext cx="834818" cy="757763"/>
            <a:chOff x="6737857" y="1841245"/>
            <a:chExt cx="424815" cy="423545"/>
          </a:xfrm>
        </p:grpSpPr>
        <p:sp>
          <p:nvSpPr>
            <p:cNvPr id="14" name="object 18">
              <a:extLst>
                <a:ext uri="{FF2B5EF4-FFF2-40B4-BE49-F238E27FC236}">
                  <a16:creationId xmlns:a16="http://schemas.microsoft.com/office/drawing/2014/main" id="{748B10D7-2E9F-B659-C950-840C31E97233}"/>
                </a:ext>
              </a:extLst>
            </p:cNvPr>
            <p:cNvSpPr/>
            <p:nvPr/>
          </p:nvSpPr>
          <p:spPr>
            <a:xfrm>
              <a:off x="6750557" y="1853945"/>
              <a:ext cx="399415" cy="398145"/>
            </a:xfrm>
            <a:custGeom>
              <a:avLst/>
              <a:gdLst/>
              <a:ahLst/>
              <a:cxnLst/>
              <a:rect l="l" t="t" r="r" b="b"/>
              <a:pathLst>
                <a:path w="399415" h="398144">
                  <a:moveTo>
                    <a:pt x="199644" y="0"/>
                  </a:moveTo>
                  <a:lnTo>
                    <a:pt x="153867" y="5252"/>
                  </a:lnTo>
                  <a:lnTo>
                    <a:pt x="111845" y="20214"/>
                  </a:lnTo>
                  <a:lnTo>
                    <a:pt x="74776" y="43691"/>
                  </a:lnTo>
                  <a:lnTo>
                    <a:pt x="43859" y="74490"/>
                  </a:lnTo>
                  <a:lnTo>
                    <a:pt x="20291" y="111417"/>
                  </a:lnTo>
                  <a:lnTo>
                    <a:pt x="5272" y="153279"/>
                  </a:lnTo>
                  <a:lnTo>
                    <a:pt x="0" y="198882"/>
                  </a:lnTo>
                  <a:lnTo>
                    <a:pt x="5272" y="244484"/>
                  </a:lnTo>
                  <a:lnTo>
                    <a:pt x="20291" y="286346"/>
                  </a:lnTo>
                  <a:lnTo>
                    <a:pt x="43859" y="323273"/>
                  </a:lnTo>
                  <a:lnTo>
                    <a:pt x="74776" y="354072"/>
                  </a:lnTo>
                  <a:lnTo>
                    <a:pt x="111845" y="377549"/>
                  </a:lnTo>
                  <a:lnTo>
                    <a:pt x="153867" y="392511"/>
                  </a:lnTo>
                  <a:lnTo>
                    <a:pt x="199644" y="397764"/>
                  </a:lnTo>
                  <a:lnTo>
                    <a:pt x="245420" y="392511"/>
                  </a:lnTo>
                  <a:lnTo>
                    <a:pt x="287442" y="377549"/>
                  </a:lnTo>
                  <a:lnTo>
                    <a:pt x="324511" y="354072"/>
                  </a:lnTo>
                  <a:lnTo>
                    <a:pt x="355428" y="323273"/>
                  </a:lnTo>
                  <a:lnTo>
                    <a:pt x="378996" y="286346"/>
                  </a:lnTo>
                  <a:lnTo>
                    <a:pt x="394015" y="244484"/>
                  </a:lnTo>
                  <a:lnTo>
                    <a:pt x="399288" y="198882"/>
                  </a:lnTo>
                  <a:lnTo>
                    <a:pt x="394015" y="153279"/>
                  </a:lnTo>
                  <a:lnTo>
                    <a:pt x="378996" y="111417"/>
                  </a:lnTo>
                  <a:lnTo>
                    <a:pt x="355428" y="74490"/>
                  </a:lnTo>
                  <a:lnTo>
                    <a:pt x="324511" y="43691"/>
                  </a:lnTo>
                  <a:lnTo>
                    <a:pt x="287442" y="20214"/>
                  </a:lnTo>
                  <a:lnTo>
                    <a:pt x="245420" y="5252"/>
                  </a:lnTo>
                  <a:lnTo>
                    <a:pt x="199644" y="0"/>
                  </a:lnTo>
                  <a:close/>
                </a:path>
              </a:pathLst>
            </a:custGeom>
            <a:solidFill>
              <a:srgbClr val="D2090F"/>
            </a:solidFill>
          </p:spPr>
          <p:txBody>
            <a:bodyPr wrap="square" lIns="0" tIns="0" rIns="0" bIns="0" rtlCol="0"/>
            <a:lstStyle/>
            <a:p>
              <a:endParaRPr/>
            </a:p>
          </p:txBody>
        </p:sp>
        <p:sp>
          <p:nvSpPr>
            <p:cNvPr id="27" name="object 19">
              <a:extLst>
                <a:ext uri="{FF2B5EF4-FFF2-40B4-BE49-F238E27FC236}">
                  <a16:creationId xmlns:a16="http://schemas.microsoft.com/office/drawing/2014/main" id="{E5165656-AD8D-9534-472F-5830D90988CE}"/>
                </a:ext>
              </a:extLst>
            </p:cNvPr>
            <p:cNvSpPr/>
            <p:nvPr/>
          </p:nvSpPr>
          <p:spPr>
            <a:xfrm>
              <a:off x="6750557" y="1853945"/>
              <a:ext cx="399415" cy="398145"/>
            </a:xfrm>
            <a:custGeom>
              <a:avLst/>
              <a:gdLst/>
              <a:ahLst/>
              <a:cxnLst/>
              <a:rect l="l" t="t" r="r" b="b"/>
              <a:pathLst>
                <a:path w="399415" h="398144">
                  <a:moveTo>
                    <a:pt x="0" y="198882"/>
                  </a:moveTo>
                  <a:lnTo>
                    <a:pt x="5272" y="153279"/>
                  </a:lnTo>
                  <a:lnTo>
                    <a:pt x="20291" y="111417"/>
                  </a:lnTo>
                  <a:lnTo>
                    <a:pt x="43859" y="74490"/>
                  </a:lnTo>
                  <a:lnTo>
                    <a:pt x="74776" y="43691"/>
                  </a:lnTo>
                  <a:lnTo>
                    <a:pt x="111845" y="20214"/>
                  </a:lnTo>
                  <a:lnTo>
                    <a:pt x="153867" y="5252"/>
                  </a:lnTo>
                  <a:lnTo>
                    <a:pt x="199644" y="0"/>
                  </a:lnTo>
                  <a:lnTo>
                    <a:pt x="245420" y="5252"/>
                  </a:lnTo>
                  <a:lnTo>
                    <a:pt x="287442" y="20214"/>
                  </a:lnTo>
                  <a:lnTo>
                    <a:pt x="324511" y="43691"/>
                  </a:lnTo>
                  <a:lnTo>
                    <a:pt x="355428" y="74490"/>
                  </a:lnTo>
                  <a:lnTo>
                    <a:pt x="378996" y="111417"/>
                  </a:lnTo>
                  <a:lnTo>
                    <a:pt x="394015" y="153279"/>
                  </a:lnTo>
                  <a:lnTo>
                    <a:pt x="399288" y="198882"/>
                  </a:lnTo>
                  <a:lnTo>
                    <a:pt x="394015" y="244484"/>
                  </a:lnTo>
                  <a:lnTo>
                    <a:pt x="378996" y="286346"/>
                  </a:lnTo>
                  <a:lnTo>
                    <a:pt x="355428" y="323273"/>
                  </a:lnTo>
                  <a:lnTo>
                    <a:pt x="324511" y="354072"/>
                  </a:lnTo>
                  <a:lnTo>
                    <a:pt x="287442" y="377549"/>
                  </a:lnTo>
                  <a:lnTo>
                    <a:pt x="245420" y="392511"/>
                  </a:lnTo>
                  <a:lnTo>
                    <a:pt x="199644" y="397764"/>
                  </a:lnTo>
                  <a:lnTo>
                    <a:pt x="153867" y="392511"/>
                  </a:lnTo>
                  <a:lnTo>
                    <a:pt x="111845" y="377549"/>
                  </a:lnTo>
                  <a:lnTo>
                    <a:pt x="74776" y="354072"/>
                  </a:lnTo>
                  <a:lnTo>
                    <a:pt x="43859" y="323273"/>
                  </a:lnTo>
                  <a:lnTo>
                    <a:pt x="20291" y="286346"/>
                  </a:lnTo>
                  <a:lnTo>
                    <a:pt x="5272" y="244484"/>
                  </a:lnTo>
                  <a:lnTo>
                    <a:pt x="0" y="198882"/>
                  </a:lnTo>
                  <a:close/>
                </a:path>
              </a:pathLst>
            </a:custGeom>
            <a:ln w="25400">
              <a:solidFill>
                <a:srgbClr val="FFFFFF"/>
              </a:solidFill>
            </a:ln>
          </p:spPr>
          <p:txBody>
            <a:bodyPr wrap="square" lIns="0" tIns="0" rIns="0" bIns="0" rtlCol="0"/>
            <a:lstStyle/>
            <a:p>
              <a:endParaRPr/>
            </a:p>
          </p:txBody>
        </p:sp>
      </p:grpSp>
      <p:sp>
        <p:nvSpPr>
          <p:cNvPr id="38" name="object 20">
            <a:extLst>
              <a:ext uri="{FF2B5EF4-FFF2-40B4-BE49-F238E27FC236}">
                <a16:creationId xmlns:a16="http://schemas.microsoft.com/office/drawing/2014/main" id="{4D1E69C7-D5D6-150A-267C-F403DFD7F4C9}"/>
              </a:ext>
            </a:extLst>
          </p:cNvPr>
          <p:cNvSpPr txBox="1"/>
          <p:nvPr/>
        </p:nvSpPr>
        <p:spPr>
          <a:xfrm>
            <a:off x="7202687" y="1878558"/>
            <a:ext cx="906710" cy="483466"/>
          </a:xfrm>
          <a:prstGeom prst="rect">
            <a:avLst/>
          </a:prstGeom>
        </p:spPr>
        <p:txBody>
          <a:bodyPr vert="horz" wrap="square" lIns="0" tIns="41910" rIns="0" bIns="0" rtlCol="0">
            <a:spAutoFit/>
          </a:bodyPr>
          <a:lstStyle/>
          <a:p>
            <a:pPr marL="38100">
              <a:lnSpc>
                <a:spcPct val="100000"/>
              </a:lnSpc>
              <a:spcBef>
                <a:spcPts val="330"/>
              </a:spcBef>
            </a:pPr>
            <a:r>
              <a:rPr sz="900" b="1" spc="-10">
                <a:latin typeface="Arial"/>
                <a:cs typeface="Arial"/>
              </a:rPr>
              <a:t>202</a:t>
            </a:r>
            <a:r>
              <a:rPr lang="en-US" sz="900" b="1" spc="-10">
                <a:latin typeface="Arial"/>
                <a:cs typeface="Arial"/>
              </a:rPr>
              <a:t>6</a:t>
            </a:r>
            <a:endParaRPr sz="900">
              <a:latin typeface="Arial"/>
              <a:cs typeface="Arial"/>
            </a:endParaRPr>
          </a:p>
          <a:p>
            <a:pPr marL="38100">
              <a:lnSpc>
                <a:spcPct val="100000"/>
              </a:lnSpc>
              <a:spcBef>
                <a:spcPts val="225"/>
              </a:spcBef>
            </a:pPr>
            <a:r>
              <a:rPr sz="900" spc="-335">
                <a:latin typeface="Arial MT"/>
                <a:cs typeface="Arial MT"/>
              </a:rPr>
              <a:t> </a:t>
            </a:r>
            <a:r>
              <a:rPr lang="en-US" sz="900" spc="10" err="1">
                <a:latin typeface="Arial MT"/>
                <a:cs typeface="Arial MT"/>
              </a:rPr>
              <a:t>Dự</a:t>
            </a:r>
            <a:r>
              <a:rPr lang="en-US" sz="900" spc="10">
                <a:latin typeface="Arial MT"/>
                <a:cs typeface="Arial MT"/>
              </a:rPr>
              <a:t> </a:t>
            </a:r>
            <a:r>
              <a:rPr lang="en-US" sz="900" spc="10" err="1">
                <a:latin typeface="Arial MT"/>
                <a:cs typeface="Arial MT"/>
              </a:rPr>
              <a:t>kiến</a:t>
            </a:r>
            <a:r>
              <a:rPr lang="en-US" sz="900" spc="10">
                <a:latin typeface="Arial MT"/>
                <a:cs typeface="Arial MT"/>
              </a:rPr>
              <a:t> </a:t>
            </a:r>
            <a:r>
              <a:rPr lang="en-US" sz="900" spc="10" err="1">
                <a:latin typeface="Arial MT"/>
                <a:cs typeface="Arial MT"/>
              </a:rPr>
              <a:t>bán</a:t>
            </a:r>
            <a:r>
              <a:rPr lang="en-US" sz="900" spc="10">
                <a:latin typeface="Arial MT"/>
                <a:cs typeface="Arial MT"/>
              </a:rPr>
              <a:t> 6</a:t>
            </a:r>
            <a:r>
              <a:rPr lang="en-US" sz="900" spc="-15">
                <a:latin typeface="Arial MT"/>
                <a:cs typeface="Arial MT"/>
              </a:rPr>
              <a:t>00</a:t>
            </a:r>
            <a:r>
              <a:rPr sz="900" spc="15">
                <a:latin typeface="Arial MT"/>
                <a:cs typeface="Arial MT"/>
              </a:rPr>
              <a:t> </a:t>
            </a:r>
            <a:r>
              <a:rPr sz="900" err="1">
                <a:latin typeface="Arial MT"/>
                <a:cs typeface="Arial MT"/>
              </a:rPr>
              <a:t>x</a:t>
            </a:r>
            <a:r>
              <a:rPr sz="900" spc="-10" err="1">
                <a:latin typeface="Arial MT"/>
                <a:cs typeface="Arial MT"/>
              </a:rPr>
              <a:t>e</a:t>
            </a:r>
            <a:r>
              <a:rPr lang="en-US" sz="900" spc="-10">
                <a:latin typeface="Arial MT"/>
                <a:cs typeface="Arial MT"/>
              </a:rPr>
              <a:t> UD Trucks</a:t>
            </a:r>
            <a:endParaRPr sz="900">
              <a:latin typeface="Arial MT"/>
              <a:cs typeface="Arial MT"/>
            </a:endParaRPr>
          </a:p>
        </p:txBody>
      </p:sp>
      <p:grpSp>
        <p:nvGrpSpPr>
          <p:cNvPr id="40" name="object 17">
            <a:extLst>
              <a:ext uri="{FF2B5EF4-FFF2-40B4-BE49-F238E27FC236}">
                <a16:creationId xmlns:a16="http://schemas.microsoft.com/office/drawing/2014/main" id="{66C5B53A-0299-E221-AF9E-0D1A73857751}"/>
              </a:ext>
            </a:extLst>
          </p:cNvPr>
          <p:cNvGrpSpPr/>
          <p:nvPr/>
        </p:nvGrpSpPr>
        <p:grpSpPr>
          <a:xfrm>
            <a:off x="7736436" y="955210"/>
            <a:ext cx="842018" cy="814813"/>
            <a:chOff x="6737857" y="1841245"/>
            <a:chExt cx="424815" cy="423545"/>
          </a:xfrm>
        </p:grpSpPr>
        <p:sp>
          <p:nvSpPr>
            <p:cNvPr id="41" name="object 18">
              <a:extLst>
                <a:ext uri="{FF2B5EF4-FFF2-40B4-BE49-F238E27FC236}">
                  <a16:creationId xmlns:a16="http://schemas.microsoft.com/office/drawing/2014/main" id="{1E2BAC78-55BC-0B20-7EC6-9C63C2890B88}"/>
                </a:ext>
              </a:extLst>
            </p:cNvPr>
            <p:cNvSpPr/>
            <p:nvPr/>
          </p:nvSpPr>
          <p:spPr>
            <a:xfrm>
              <a:off x="6750557" y="1853945"/>
              <a:ext cx="399415" cy="398145"/>
            </a:xfrm>
            <a:custGeom>
              <a:avLst/>
              <a:gdLst/>
              <a:ahLst/>
              <a:cxnLst/>
              <a:rect l="l" t="t" r="r" b="b"/>
              <a:pathLst>
                <a:path w="399415" h="398144">
                  <a:moveTo>
                    <a:pt x="199644" y="0"/>
                  </a:moveTo>
                  <a:lnTo>
                    <a:pt x="153867" y="5252"/>
                  </a:lnTo>
                  <a:lnTo>
                    <a:pt x="111845" y="20214"/>
                  </a:lnTo>
                  <a:lnTo>
                    <a:pt x="74776" y="43691"/>
                  </a:lnTo>
                  <a:lnTo>
                    <a:pt x="43859" y="74490"/>
                  </a:lnTo>
                  <a:lnTo>
                    <a:pt x="20291" y="111417"/>
                  </a:lnTo>
                  <a:lnTo>
                    <a:pt x="5272" y="153279"/>
                  </a:lnTo>
                  <a:lnTo>
                    <a:pt x="0" y="198882"/>
                  </a:lnTo>
                  <a:lnTo>
                    <a:pt x="5272" y="244484"/>
                  </a:lnTo>
                  <a:lnTo>
                    <a:pt x="20291" y="286346"/>
                  </a:lnTo>
                  <a:lnTo>
                    <a:pt x="43859" y="323273"/>
                  </a:lnTo>
                  <a:lnTo>
                    <a:pt x="74776" y="354072"/>
                  </a:lnTo>
                  <a:lnTo>
                    <a:pt x="111845" y="377549"/>
                  </a:lnTo>
                  <a:lnTo>
                    <a:pt x="153867" y="392511"/>
                  </a:lnTo>
                  <a:lnTo>
                    <a:pt x="199644" y="397764"/>
                  </a:lnTo>
                  <a:lnTo>
                    <a:pt x="245420" y="392511"/>
                  </a:lnTo>
                  <a:lnTo>
                    <a:pt x="287442" y="377549"/>
                  </a:lnTo>
                  <a:lnTo>
                    <a:pt x="324511" y="354072"/>
                  </a:lnTo>
                  <a:lnTo>
                    <a:pt x="355428" y="323273"/>
                  </a:lnTo>
                  <a:lnTo>
                    <a:pt x="378996" y="286346"/>
                  </a:lnTo>
                  <a:lnTo>
                    <a:pt x="394015" y="244484"/>
                  </a:lnTo>
                  <a:lnTo>
                    <a:pt x="399288" y="198882"/>
                  </a:lnTo>
                  <a:lnTo>
                    <a:pt x="394015" y="153279"/>
                  </a:lnTo>
                  <a:lnTo>
                    <a:pt x="378996" y="111417"/>
                  </a:lnTo>
                  <a:lnTo>
                    <a:pt x="355428" y="74490"/>
                  </a:lnTo>
                  <a:lnTo>
                    <a:pt x="324511" y="43691"/>
                  </a:lnTo>
                  <a:lnTo>
                    <a:pt x="287442" y="20214"/>
                  </a:lnTo>
                  <a:lnTo>
                    <a:pt x="245420" y="5252"/>
                  </a:lnTo>
                  <a:lnTo>
                    <a:pt x="199644" y="0"/>
                  </a:lnTo>
                  <a:close/>
                </a:path>
              </a:pathLst>
            </a:custGeom>
            <a:solidFill>
              <a:srgbClr val="D2090F"/>
            </a:solidFill>
          </p:spPr>
          <p:txBody>
            <a:bodyPr wrap="square" lIns="0" tIns="0" rIns="0" bIns="0" rtlCol="0"/>
            <a:lstStyle/>
            <a:p>
              <a:endParaRPr/>
            </a:p>
          </p:txBody>
        </p:sp>
        <p:sp>
          <p:nvSpPr>
            <p:cNvPr id="42" name="object 19">
              <a:extLst>
                <a:ext uri="{FF2B5EF4-FFF2-40B4-BE49-F238E27FC236}">
                  <a16:creationId xmlns:a16="http://schemas.microsoft.com/office/drawing/2014/main" id="{FBA1FE10-AB0E-4F47-9D33-7029736FCCF8}"/>
                </a:ext>
              </a:extLst>
            </p:cNvPr>
            <p:cNvSpPr/>
            <p:nvPr/>
          </p:nvSpPr>
          <p:spPr>
            <a:xfrm>
              <a:off x="6750557" y="1853945"/>
              <a:ext cx="399415" cy="398145"/>
            </a:xfrm>
            <a:custGeom>
              <a:avLst/>
              <a:gdLst/>
              <a:ahLst/>
              <a:cxnLst/>
              <a:rect l="l" t="t" r="r" b="b"/>
              <a:pathLst>
                <a:path w="399415" h="398144">
                  <a:moveTo>
                    <a:pt x="0" y="198882"/>
                  </a:moveTo>
                  <a:lnTo>
                    <a:pt x="5272" y="153279"/>
                  </a:lnTo>
                  <a:lnTo>
                    <a:pt x="20291" y="111417"/>
                  </a:lnTo>
                  <a:lnTo>
                    <a:pt x="43859" y="74490"/>
                  </a:lnTo>
                  <a:lnTo>
                    <a:pt x="74776" y="43691"/>
                  </a:lnTo>
                  <a:lnTo>
                    <a:pt x="111845" y="20214"/>
                  </a:lnTo>
                  <a:lnTo>
                    <a:pt x="153867" y="5252"/>
                  </a:lnTo>
                  <a:lnTo>
                    <a:pt x="199644" y="0"/>
                  </a:lnTo>
                  <a:lnTo>
                    <a:pt x="245420" y="5252"/>
                  </a:lnTo>
                  <a:lnTo>
                    <a:pt x="287442" y="20214"/>
                  </a:lnTo>
                  <a:lnTo>
                    <a:pt x="324511" y="43691"/>
                  </a:lnTo>
                  <a:lnTo>
                    <a:pt x="355428" y="74490"/>
                  </a:lnTo>
                  <a:lnTo>
                    <a:pt x="378996" y="111417"/>
                  </a:lnTo>
                  <a:lnTo>
                    <a:pt x="394015" y="153279"/>
                  </a:lnTo>
                  <a:lnTo>
                    <a:pt x="399288" y="198882"/>
                  </a:lnTo>
                  <a:lnTo>
                    <a:pt x="394015" y="244484"/>
                  </a:lnTo>
                  <a:lnTo>
                    <a:pt x="378996" y="286346"/>
                  </a:lnTo>
                  <a:lnTo>
                    <a:pt x="355428" y="323273"/>
                  </a:lnTo>
                  <a:lnTo>
                    <a:pt x="324511" y="354072"/>
                  </a:lnTo>
                  <a:lnTo>
                    <a:pt x="287442" y="377549"/>
                  </a:lnTo>
                  <a:lnTo>
                    <a:pt x="245420" y="392511"/>
                  </a:lnTo>
                  <a:lnTo>
                    <a:pt x="199644" y="397764"/>
                  </a:lnTo>
                  <a:lnTo>
                    <a:pt x="153867" y="392511"/>
                  </a:lnTo>
                  <a:lnTo>
                    <a:pt x="111845" y="377549"/>
                  </a:lnTo>
                  <a:lnTo>
                    <a:pt x="74776" y="354072"/>
                  </a:lnTo>
                  <a:lnTo>
                    <a:pt x="43859" y="323273"/>
                  </a:lnTo>
                  <a:lnTo>
                    <a:pt x="20291" y="286346"/>
                  </a:lnTo>
                  <a:lnTo>
                    <a:pt x="5272" y="244484"/>
                  </a:lnTo>
                  <a:lnTo>
                    <a:pt x="0" y="198882"/>
                  </a:lnTo>
                  <a:close/>
                </a:path>
              </a:pathLst>
            </a:custGeom>
            <a:ln w="25400">
              <a:solidFill>
                <a:srgbClr val="FFFFFF"/>
              </a:solidFill>
            </a:ln>
          </p:spPr>
          <p:txBody>
            <a:bodyPr wrap="square" lIns="0" tIns="0" rIns="0" bIns="0" rtlCol="0"/>
            <a:lstStyle/>
            <a:p>
              <a:endParaRPr/>
            </a:p>
          </p:txBody>
        </p:sp>
      </p:grpSp>
      <p:sp>
        <p:nvSpPr>
          <p:cNvPr id="43" name="object 20">
            <a:extLst>
              <a:ext uri="{FF2B5EF4-FFF2-40B4-BE49-F238E27FC236}">
                <a16:creationId xmlns:a16="http://schemas.microsoft.com/office/drawing/2014/main" id="{F6373504-73D5-6998-C98D-C1097E287137}"/>
              </a:ext>
            </a:extLst>
          </p:cNvPr>
          <p:cNvSpPr txBox="1"/>
          <p:nvPr/>
        </p:nvSpPr>
        <p:spPr>
          <a:xfrm>
            <a:off x="8078658" y="1685201"/>
            <a:ext cx="906710" cy="621965"/>
          </a:xfrm>
          <a:prstGeom prst="rect">
            <a:avLst/>
          </a:prstGeom>
        </p:spPr>
        <p:txBody>
          <a:bodyPr vert="horz" wrap="square" lIns="0" tIns="41910" rIns="0" bIns="0" rtlCol="0">
            <a:spAutoFit/>
          </a:bodyPr>
          <a:lstStyle/>
          <a:p>
            <a:pPr marL="38100">
              <a:lnSpc>
                <a:spcPct val="100000"/>
              </a:lnSpc>
              <a:spcBef>
                <a:spcPts val="330"/>
              </a:spcBef>
            </a:pPr>
            <a:r>
              <a:rPr sz="900" b="1" spc="-10">
                <a:latin typeface="Arial"/>
                <a:cs typeface="Arial"/>
              </a:rPr>
              <a:t>202</a:t>
            </a:r>
            <a:r>
              <a:rPr lang="en-US" sz="900" b="1" spc="-10">
                <a:latin typeface="Arial"/>
                <a:cs typeface="Arial"/>
              </a:rPr>
              <a:t>7</a:t>
            </a:r>
            <a:endParaRPr sz="900">
              <a:latin typeface="Arial"/>
              <a:cs typeface="Arial"/>
            </a:endParaRPr>
          </a:p>
          <a:p>
            <a:pPr marL="38100">
              <a:lnSpc>
                <a:spcPct val="100000"/>
              </a:lnSpc>
              <a:spcBef>
                <a:spcPts val="225"/>
              </a:spcBef>
            </a:pPr>
            <a:r>
              <a:rPr sz="900" spc="-335">
                <a:latin typeface="Arial MT"/>
                <a:cs typeface="Arial MT"/>
              </a:rPr>
              <a:t> </a:t>
            </a:r>
            <a:r>
              <a:rPr lang="en-US" sz="900" spc="10" err="1">
                <a:latin typeface="Arial MT"/>
                <a:cs typeface="Arial MT"/>
              </a:rPr>
              <a:t>Dự</a:t>
            </a:r>
            <a:r>
              <a:rPr lang="en-US" sz="900" spc="10">
                <a:latin typeface="Arial MT"/>
                <a:cs typeface="Arial MT"/>
              </a:rPr>
              <a:t> </a:t>
            </a:r>
            <a:r>
              <a:rPr lang="en-US" sz="900" spc="10" err="1">
                <a:latin typeface="Arial MT"/>
                <a:cs typeface="Arial MT"/>
              </a:rPr>
              <a:t>kiến</a:t>
            </a:r>
            <a:r>
              <a:rPr lang="en-US" sz="900" spc="10">
                <a:latin typeface="Arial MT"/>
                <a:cs typeface="Arial MT"/>
              </a:rPr>
              <a:t> </a:t>
            </a:r>
            <a:r>
              <a:rPr lang="en-US" sz="900" spc="10" err="1">
                <a:latin typeface="Arial MT"/>
                <a:cs typeface="Arial MT"/>
              </a:rPr>
              <a:t>bán</a:t>
            </a:r>
            <a:r>
              <a:rPr lang="en-US" sz="900" spc="10">
                <a:latin typeface="Arial MT"/>
                <a:cs typeface="Arial MT"/>
              </a:rPr>
              <a:t> 10</a:t>
            </a:r>
            <a:r>
              <a:rPr lang="en-US" sz="900" spc="-15">
                <a:latin typeface="Arial MT"/>
                <a:cs typeface="Arial MT"/>
              </a:rPr>
              <a:t>00</a:t>
            </a:r>
            <a:r>
              <a:rPr sz="900" spc="15">
                <a:latin typeface="Arial MT"/>
                <a:cs typeface="Arial MT"/>
              </a:rPr>
              <a:t> </a:t>
            </a:r>
            <a:r>
              <a:rPr sz="900" err="1">
                <a:latin typeface="Arial MT"/>
                <a:cs typeface="Arial MT"/>
              </a:rPr>
              <a:t>x</a:t>
            </a:r>
            <a:r>
              <a:rPr sz="900" spc="-10" err="1">
                <a:latin typeface="Arial MT"/>
                <a:cs typeface="Arial MT"/>
              </a:rPr>
              <a:t>e</a:t>
            </a:r>
            <a:r>
              <a:rPr lang="en-US" sz="900" spc="-10">
                <a:latin typeface="Arial MT"/>
                <a:cs typeface="Arial MT"/>
              </a:rPr>
              <a:t> UD Trucks</a:t>
            </a:r>
            <a:endParaRPr sz="900">
              <a:latin typeface="Arial MT"/>
              <a:cs typeface="Arial MT"/>
            </a:endParaRPr>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8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6EC52-A6C6-043A-6805-B28C838AC46A}"/>
            </a:ext>
          </a:extLst>
        </p:cNvPr>
        <p:cNvGrpSpPr/>
        <p:nvPr/>
      </p:nvGrpSpPr>
      <p:grpSpPr>
        <a:xfrm>
          <a:off x="0" y="0"/>
          <a:ext cx="0" cy="0"/>
          <a:chOff x="0" y="0"/>
          <a:chExt cx="0" cy="0"/>
        </a:xfrm>
      </p:grpSpPr>
      <p:sp>
        <p:nvSpPr>
          <p:cNvPr id="20" name="object 20">
            <a:extLst>
              <a:ext uri="{FF2B5EF4-FFF2-40B4-BE49-F238E27FC236}">
                <a16:creationId xmlns:a16="http://schemas.microsoft.com/office/drawing/2014/main" id="{FFDD5252-2BF5-6A7C-459D-B39E26B44C12}"/>
              </a:ext>
            </a:extLst>
          </p:cNvPr>
          <p:cNvSpPr txBox="1">
            <a:spLocks noGrp="1"/>
          </p:cNvSpPr>
          <p:nvPr>
            <p:ph type="title"/>
          </p:nvPr>
        </p:nvSpPr>
        <p:spPr>
          <a:xfrm>
            <a:off x="241824" y="57150"/>
            <a:ext cx="8698539" cy="259045"/>
          </a:xfrm>
          <a:prstGeom prst="rect">
            <a:avLst/>
          </a:prstGeom>
        </p:spPr>
        <p:txBody>
          <a:bodyPr vert="horz" wrap="square" lIns="0" tIns="12700" rIns="0" bIns="0" rtlCol="0">
            <a:spAutoFit/>
          </a:bodyPr>
          <a:lstStyle/>
          <a:p>
            <a:pPr marL="12700" algn="ctr">
              <a:lnSpc>
                <a:spcPct val="100000"/>
              </a:lnSpc>
              <a:spcBef>
                <a:spcPts val="100"/>
              </a:spcBef>
            </a:pPr>
            <a:r>
              <a:rPr lang="en-US" sz="1600" b="1" spc="-5">
                <a:latin typeface="Arial"/>
                <a:cs typeface="Arial"/>
              </a:rPr>
              <a:t>SỰ KIỆN: CUỘC THI LÁI XE GIỎI UD TRUCKS TOÀN CẦU TẠI NHẬT BẢN (10/2024)</a:t>
            </a:r>
            <a:endParaRPr sz="1600" b="1" spc="-5">
              <a:latin typeface="Arial"/>
              <a:cs typeface="Arial"/>
            </a:endParaRPr>
          </a:p>
        </p:txBody>
      </p:sp>
      <p:sp>
        <p:nvSpPr>
          <p:cNvPr id="22" name="object 22">
            <a:extLst>
              <a:ext uri="{FF2B5EF4-FFF2-40B4-BE49-F238E27FC236}">
                <a16:creationId xmlns:a16="http://schemas.microsoft.com/office/drawing/2014/main" id="{AE4D072C-3E4D-136B-8738-61F2A10574B3}"/>
              </a:ext>
            </a:extLst>
          </p:cNvPr>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50</a:t>
            </a:fld>
            <a:endParaRPr sz="800">
              <a:latin typeface="Arial MT"/>
              <a:cs typeface="Arial MT"/>
            </a:endParaRPr>
          </a:p>
        </p:txBody>
      </p:sp>
      <p:pic>
        <p:nvPicPr>
          <p:cNvPr id="3" name="Picture 2">
            <a:extLst>
              <a:ext uri="{FF2B5EF4-FFF2-40B4-BE49-F238E27FC236}">
                <a16:creationId xmlns:a16="http://schemas.microsoft.com/office/drawing/2014/main" id="{1F02D374-02D1-B298-851F-E45CC272C0D9}"/>
              </a:ext>
            </a:extLst>
          </p:cNvPr>
          <p:cNvPicPr>
            <a:picLocks noChangeAspect="1"/>
          </p:cNvPicPr>
          <p:nvPr/>
        </p:nvPicPr>
        <p:blipFill>
          <a:blip r:embed="rId5" cstate="print">
            <a:extLst>
              <a:ext uri="{28A0092B-C50C-407E-A947-70E740481C1C}">
                <a14:useLocalDpi xmlns:a14="http://schemas.microsoft.com/office/drawing/2010/main" val="0"/>
              </a:ext>
            </a:extLst>
          </a:blip>
          <a:srcRect l="6756" t="13562" r="8108" b="5356"/>
          <a:stretch/>
        </p:blipFill>
        <p:spPr>
          <a:xfrm>
            <a:off x="228599" y="389432"/>
            <a:ext cx="2948565" cy="2106118"/>
          </a:xfrm>
          <a:prstGeom prst="rect">
            <a:avLst/>
          </a:prstGeom>
        </p:spPr>
      </p:pic>
      <p:pic>
        <p:nvPicPr>
          <p:cNvPr id="5" name="Picture 4">
            <a:extLst>
              <a:ext uri="{FF2B5EF4-FFF2-40B4-BE49-F238E27FC236}">
                <a16:creationId xmlns:a16="http://schemas.microsoft.com/office/drawing/2014/main" id="{AC6E95EA-2BB1-F2CF-2723-CC31DCE2E0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1824" y="2518407"/>
            <a:ext cx="2935340" cy="2199204"/>
          </a:xfrm>
          <a:prstGeom prst="rect">
            <a:avLst/>
          </a:prstGeom>
        </p:spPr>
      </p:pic>
      <p:pic>
        <p:nvPicPr>
          <p:cNvPr id="7" name="Picture 6">
            <a:extLst>
              <a:ext uri="{FF2B5EF4-FFF2-40B4-BE49-F238E27FC236}">
                <a16:creationId xmlns:a16="http://schemas.microsoft.com/office/drawing/2014/main" id="{ECA6600E-0645-AA58-14D2-9278744DF4D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43354" y="2532733"/>
            <a:ext cx="2804219" cy="2184877"/>
          </a:xfrm>
          <a:prstGeom prst="rect">
            <a:avLst/>
          </a:prstGeom>
        </p:spPr>
      </p:pic>
      <p:pic>
        <p:nvPicPr>
          <p:cNvPr id="12" name="Picture 11">
            <a:extLst>
              <a:ext uri="{FF2B5EF4-FFF2-40B4-BE49-F238E27FC236}">
                <a16:creationId xmlns:a16="http://schemas.microsoft.com/office/drawing/2014/main" id="{64FF82D3-7A2A-450D-DA7A-9E025D67150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43354" y="389432"/>
            <a:ext cx="2804219" cy="2103164"/>
          </a:xfrm>
          <a:prstGeom prst="rect">
            <a:avLst/>
          </a:prstGeom>
        </p:spPr>
      </p:pic>
      <p:pic>
        <p:nvPicPr>
          <p:cNvPr id="14" name="Picture 13">
            <a:extLst>
              <a:ext uri="{FF2B5EF4-FFF2-40B4-BE49-F238E27FC236}">
                <a16:creationId xmlns:a16="http://schemas.microsoft.com/office/drawing/2014/main" id="{A4701D84-0D00-B140-17EA-D61F06E8AD09}"/>
              </a:ext>
            </a:extLst>
          </p:cNvPr>
          <p:cNvPicPr>
            <a:picLocks noChangeAspect="1"/>
          </p:cNvPicPr>
          <p:nvPr/>
        </p:nvPicPr>
        <p:blipFill>
          <a:blip r:embed="rId9"/>
          <a:srcRect r="9955"/>
          <a:stretch/>
        </p:blipFill>
        <p:spPr>
          <a:xfrm>
            <a:off x="6113763" y="389432"/>
            <a:ext cx="2826600" cy="4328178"/>
          </a:xfrm>
          <a:prstGeom prst="rect">
            <a:avLst/>
          </a:prstGeom>
        </p:spPr>
      </p:pic>
      <p:pic>
        <p:nvPicPr>
          <p:cNvPr id="4" name="slide 53-su kien UD EMc 2024">
            <a:hlinkClick r:id="" action="ppaction://media"/>
            <a:extLst>
              <a:ext uri="{FF2B5EF4-FFF2-40B4-BE49-F238E27FC236}">
                <a16:creationId xmlns:a16="http://schemas.microsoft.com/office/drawing/2014/main" id="{3A870D5D-E9B8-52A4-EFB7-40D6809669D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98640" y="544321"/>
            <a:ext cx="427229" cy="427229"/>
          </a:xfrm>
          <a:prstGeom prst="rect">
            <a:avLst/>
          </a:prstGeom>
        </p:spPr>
      </p:pic>
      <p:sp>
        <p:nvSpPr>
          <p:cNvPr id="2" name="Slide Number Placeholder 1">
            <a:extLst>
              <a:ext uri="{FF2B5EF4-FFF2-40B4-BE49-F238E27FC236}">
                <a16:creationId xmlns:a16="http://schemas.microsoft.com/office/drawing/2014/main" id="{8B02738D-E4FD-0F59-A025-7737353C19FE}"/>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50</a:t>
            </a:fld>
            <a:endParaRPr lang="en-US"/>
          </a:p>
        </p:txBody>
      </p:sp>
    </p:spTree>
    <p:extLst>
      <p:ext uri="{BB962C8B-B14F-4D97-AF65-F5344CB8AC3E}">
        <p14:creationId xmlns:p14="http://schemas.microsoft.com/office/powerpoint/2010/main" val="307921946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6EC52-A6C6-043A-6805-B28C838AC46A}"/>
            </a:ext>
          </a:extLst>
        </p:cNvPr>
        <p:cNvGrpSpPr/>
        <p:nvPr/>
      </p:nvGrpSpPr>
      <p:grpSpPr>
        <a:xfrm>
          <a:off x="0" y="0"/>
          <a:ext cx="0" cy="0"/>
          <a:chOff x="0" y="0"/>
          <a:chExt cx="0" cy="0"/>
        </a:xfrm>
      </p:grpSpPr>
      <p:sp>
        <p:nvSpPr>
          <p:cNvPr id="20" name="object 20">
            <a:extLst>
              <a:ext uri="{FF2B5EF4-FFF2-40B4-BE49-F238E27FC236}">
                <a16:creationId xmlns:a16="http://schemas.microsoft.com/office/drawing/2014/main" id="{FFDD5252-2BF5-6A7C-459D-B39E26B44C12}"/>
              </a:ext>
            </a:extLst>
          </p:cNvPr>
          <p:cNvSpPr txBox="1">
            <a:spLocks noGrp="1"/>
          </p:cNvSpPr>
          <p:nvPr>
            <p:ph type="title"/>
          </p:nvPr>
        </p:nvSpPr>
        <p:spPr>
          <a:xfrm>
            <a:off x="241824" y="57150"/>
            <a:ext cx="8698539" cy="259045"/>
          </a:xfrm>
          <a:prstGeom prst="rect">
            <a:avLst/>
          </a:prstGeom>
        </p:spPr>
        <p:txBody>
          <a:bodyPr vert="horz" wrap="square" lIns="0" tIns="12700" rIns="0" bIns="0" rtlCol="0">
            <a:spAutoFit/>
          </a:bodyPr>
          <a:lstStyle/>
          <a:p>
            <a:pPr marL="12700" algn="ctr">
              <a:lnSpc>
                <a:spcPct val="100000"/>
              </a:lnSpc>
              <a:spcBef>
                <a:spcPts val="100"/>
              </a:spcBef>
            </a:pPr>
            <a:r>
              <a:rPr lang="en-US" sz="1600" b="1" spc="-5">
                <a:latin typeface="Arial"/>
                <a:cs typeface="Arial"/>
              </a:rPr>
              <a:t>SỰ KIỆN: TOKYO MOTOR SHOW 08-12/11/2025</a:t>
            </a:r>
            <a:endParaRPr sz="1600" b="1" spc="-5">
              <a:latin typeface="Arial"/>
              <a:cs typeface="Arial"/>
            </a:endParaRPr>
          </a:p>
        </p:txBody>
      </p:sp>
      <p:sp>
        <p:nvSpPr>
          <p:cNvPr id="22" name="object 22">
            <a:extLst>
              <a:ext uri="{FF2B5EF4-FFF2-40B4-BE49-F238E27FC236}">
                <a16:creationId xmlns:a16="http://schemas.microsoft.com/office/drawing/2014/main" id="{AE4D072C-3E4D-136B-8738-61F2A10574B3}"/>
              </a:ext>
            </a:extLst>
          </p:cNvPr>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51</a:t>
            </a:fld>
            <a:endParaRPr sz="800">
              <a:latin typeface="Arial MT"/>
              <a:cs typeface="Arial MT"/>
            </a:endParaRPr>
          </a:p>
        </p:txBody>
      </p:sp>
      <p:sp>
        <p:nvSpPr>
          <p:cNvPr id="2" name="Slide Number Placeholder 1">
            <a:extLst>
              <a:ext uri="{FF2B5EF4-FFF2-40B4-BE49-F238E27FC236}">
                <a16:creationId xmlns:a16="http://schemas.microsoft.com/office/drawing/2014/main" id="{8B02738D-E4FD-0F59-A025-7737353C19FE}"/>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51</a:t>
            </a:fld>
            <a:endParaRPr lang="en-US"/>
          </a:p>
        </p:txBody>
      </p:sp>
      <p:pic>
        <p:nvPicPr>
          <p:cNvPr id="8" name="Picture 7">
            <a:extLst>
              <a:ext uri="{FF2B5EF4-FFF2-40B4-BE49-F238E27FC236}">
                <a16:creationId xmlns:a16="http://schemas.microsoft.com/office/drawing/2014/main" id="{9642568E-B251-8016-A38D-DD83633EDD8C}"/>
              </a:ext>
            </a:extLst>
          </p:cNvPr>
          <p:cNvPicPr>
            <a:picLocks noChangeAspect="1"/>
          </p:cNvPicPr>
          <p:nvPr/>
        </p:nvPicPr>
        <p:blipFill>
          <a:blip r:embed="rId5" cstate="print">
            <a:extLst>
              <a:ext uri="{28A0092B-C50C-407E-A947-70E740481C1C}">
                <a14:useLocalDpi xmlns:a14="http://schemas.microsoft.com/office/drawing/2010/main" val="0"/>
              </a:ext>
            </a:extLst>
          </a:blip>
          <a:srcRect t="8024"/>
          <a:stretch>
            <a:fillRect/>
          </a:stretch>
        </p:blipFill>
        <p:spPr>
          <a:xfrm>
            <a:off x="5775095" y="2622700"/>
            <a:ext cx="2976038" cy="1978176"/>
          </a:xfrm>
          <a:prstGeom prst="rect">
            <a:avLst/>
          </a:prstGeom>
        </p:spPr>
      </p:pic>
      <p:pic>
        <p:nvPicPr>
          <p:cNvPr id="10" name="Picture 9">
            <a:extLst>
              <a:ext uri="{FF2B5EF4-FFF2-40B4-BE49-F238E27FC236}">
                <a16:creationId xmlns:a16="http://schemas.microsoft.com/office/drawing/2014/main" id="{8A055EDB-1896-C3F5-9273-8B8912C42A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58989" y="2622700"/>
            <a:ext cx="2590496" cy="1978176"/>
          </a:xfrm>
          <a:prstGeom prst="rect">
            <a:avLst/>
          </a:prstGeom>
        </p:spPr>
      </p:pic>
      <p:pic>
        <p:nvPicPr>
          <p:cNvPr id="13" name="Picture 12" descr="A group of people posing for a photo&#10;&#10;AI-generated content may be incorrect.">
            <a:extLst>
              <a:ext uri="{FF2B5EF4-FFF2-40B4-BE49-F238E27FC236}">
                <a16:creationId xmlns:a16="http://schemas.microsoft.com/office/drawing/2014/main" id="{FC2E721A-2B16-1B20-90F9-11DC8A4861F8}"/>
              </a:ext>
            </a:extLst>
          </p:cNvPr>
          <p:cNvPicPr>
            <a:picLocks noChangeAspect="1"/>
          </p:cNvPicPr>
          <p:nvPr/>
        </p:nvPicPr>
        <p:blipFill>
          <a:blip r:embed="rId7" cstate="print">
            <a:extLst>
              <a:ext uri="{28A0092B-C50C-407E-A947-70E740481C1C}">
                <a14:useLocalDpi xmlns:a14="http://schemas.microsoft.com/office/drawing/2010/main" val="0"/>
              </a:ext>
            </a:extLst>
          </a:blip>
          <a:srcRect l="6007" r="8770"/>
          <a:stretch>
            <a:fillRect/>
          </a:stretch>
        </p:blipFill>
        <p:spPr>
          <a:xfrm>
            <a:off x="319581" y="2603500"/>
            <a:ext cx="2590496" cy="1978176"/>
          </a:xfrm>
          <a:prstGeom prst="rect">
            <a:avLst/>
          </a:prstGeom>
        </p:spPr>
      </p:pic>
      <p:pic>
        <p:nvPicPr>
          <p:cNvPr id="16" name="Picture 15" descr="A group of people standing in front of a bus&#10;&#10;AI-generated content may be incorrect.">
            <a:extLst>
              <a:ext uri="{FF2B5EF4-FFF2-40B4-BE49-F238E27FC236}">
                <a16:creationId xmlns:a16="http://schemas.microsoft.com/office/drawing/2014/main" id="{292C0E1C-A468-848F-1798-FC0E4C5FAD9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62395" y="542624"/>
            <a:ext cx="3021720" cy="1942872"/>
          </a:xfrm>
          <a:prstGeom prst="rect">
            <a:avLst/>
          </a:prstGeom>
        </p:spPr>
      </p:pic>
      <p:pic>
        <p:nvPicPr>
          <p:cNvPr id="18" name="Picture 17">
            <a:extLst>
              <a:ext uri="{FF2B5EF4-FFF2-40B4-BE49-F238E27FC236}">
                <a16:creationId xmlns:a16="http://schemas.microsoft.com/office/drawing/2014/main" id="{3FD76822-2110-D7D9-1F94-1025858783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58988" y="542624"/>
            <a:ext cx="2590496" cy="1942872"/>
          </a:xfrm>
          <a:prstGeom prst="rect">
            <a:avLst/>
          </a:prstGeom>
        </p:spPr>
      </p:pic>
      <p:pic>
        <p:nvPicPr>
          <p:cNvPr id="21" name="Picture 20">
            <a:extLst>
              <a:ext uri="{FF2B5EF4-FFF2-40B4-BE49-F238E27FC236}">
                <a16:creationId xmlns:a16="http://schemas.microsoft.com/office/drawing/2014/main" id="{CCF8D224-8A07-7224-95DF-97042D890AB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9581" y="542908"/>
            <a:ext cx="2590496" cy="1942872"/>
          </a:xfrm>
          <a:prstGeom prst="rect">
            <a:avLst/>
          </a:prstGeom>
        </p:spPr>
      </p:pic>
      <p:pic>
        <p:nvPicPr>
          <p:cNvPr id="23" name="mp3-output-ttsfree(dot)com">
            <a:hlinkClick r:id="" action="ppaction://media"/>
            <a:extLst>
              <a:ext uri="{FF2B5EF4-FFF2-40B4-BE49-F238E27FC236}">
                <a16:creationId xmlns:a16="http://schemas.microsoft.com/office/drawing/2014/main" id="{67FF737C-23F3-0553-AE1F-856475A21D3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663349" y="174181"/>
            <a:ext cx="364798" cy="364798"/>
          </a:xfrm>
          <a:prstGeom prst="rect">
            <a:avLst/>
          </a:prstGeom>
        </p:spPr>
      </p:pic>
    </p:spTree>
    <p:extLst>
      <p:ext uri="{BB962C8B-B14F-4D97-AF65-F5344CB8AC3E}">
        <p14:creationId xmlns:p14="http://schemas.microsoft.com/office/powerpoint/2010/main" val="244462043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10"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F2047-49ED-BB71-5F85-323BBE62874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BAB852B-1FCC-0204-74CF-A6503B271F9C}"/>
              </a:ext>
            </a:extLst>
          </p:cNvPr>
          <p:cNvSpPr/>
          <p:nvPr/>
        </p:nvSpPr>
        <p:spPr>
          <a:xfrm>
            <a:off x="0" y="0"/>
            <a:ext cx="3711572" cy="4794377"/>
          </a:xfrm>
          <a:custGeom>
            <a:avLst/>
            <a:gdLst/>
            <a:ahLst/>
            <a:cxnLst/>
            <a:rect l="l" t="t" r="r" b="b"/>
            <a:pathLst>
              <a:path w="4457700" h="4716780">
                <a:moveTo>
                  <a:pt x="4457700" y="0"/>
                </a:moveTo>
                <a:lnTo>
                  <a:pt x="0" y="0"/>
                </a:lnTo>
                <a:lnTo>
                  <a:pt x="0" y="4716780"/>
                </a:lnTo>
                <a:lnTo>
                  <a:pt x="4457700" y="4716780"/>
                </a:lnTo>
                <a:lnTo>
                  <a:pt x="4457700" y="0"/>
                </a:lnTo>
                <a:close/>
              </a:path>
            </a:pathLst>
          </a:custGeom>
          <a:solidFill>
            <a:srgbClr val="EB6123"/>
          </a:solidFill>
        </p:spPr>
        <p:txBody>
          <a:bodyPr wrap="square" lIns="0" tIns="0" rIns="0" bIns="0" rtlCol="0"/>
          <a:lstStyle/>
          <a:p>
            <a:endParaRPr lang="en-US" b="1"/>
          </a:p>
        </p:txBody>
      </p:sp>
      <p:pic>
        <p:nvPicPr>
          <p:cNvPr id="3" name="object 3">
            <a:extLst>
              <a:ext uri="{FF2B5EF4-FFF2-40B4-BE49-F238E27FC236}">
                <a16:creationId xmlns:a16="http://schemas.microsoft.com/office/drawing/2014/main" id="{12C7DE84-B7A3-C53A-82B2-7F90E4F3D84E}"/>
              </a:ext>
            </a:extLst>
          </p:cNvPr>
          <p:cNvPicPr/>
          <p:nvPr/>
        </p:nvPicPr>
        <p:blipFill>
          <a:blip r:embed="rId5" cstate="print"/>
          <a:stretch>
            <a:fillRect/>
          </a:stretch>
        </p:blipFill>
        <p:spPr>
          <a:xfrm>
            <a:off x="7961376" y="4853940"/>
            <a:ext cx="731519" cy="227075"/>
          </a:xfrm>
          <a:prstGeom prst="rect">
            <a:avLst/>
          </a:prstGeom>
        </p:spPr>
      </p:pic>
      <p:sp>
        <p:nvSpPr>
          <p:cNvPr id="4" name="object 4">
            <a:extLst>
              <a:ext uri="{FF2B5EF4-FFF2-40B4-BE49-F238E27FC236}">
                <a16:creationId xmlns:a16="http://schemas.microsoft.com/office/drawing/2014/main" id="{6F79236A-71E3-6B1A-FFF8-2367ECA64DBB}"/>
              </a:ext>
            </a:extLst>
          </p:cNvPr>
          <p:cNvSpPr txBox="1"/>
          <p:nvPr/>
        </p:nvSpPr>
        <p:spPr>
          <a:xfrm>
            <a:off x="76200" y="209550"/>
            <a:ext cx="3559172" cy="764312"/>
          </a:xfrm>
          <a:prstGeom prst="rect">
            <a:avLst/>
          </a:prstGeom>
        </p:spPr>
        <p:txBody>
          <a:bodyPr vert="horz" wrap="square" lIns="0" tIns="12700" rIns="0" bIns="0" rtlCol="0">
            <a:spAutoFit/>
          </a:bodyPr>
          <a:lstStyle/>
          <a:p>
            <a:pPr marL="12700">
              <a:lnSpc>
                <a:spcPct val="100000"/>
              </a:lnSpc>
              <a:spcBef>
                <a:spcPts val="100"/>
              </a:spcBef>
            </a:pPr>
            <a:r>
              <a:rPr lang="en-US" sz="2400" b="1" spc="-5">
                <a:solidFill>
                  <a:srgbClr val="FFFFFF"/>
                </a:solidFill>
                <a:latin typeface="Arial"/>
                <a:cs typeface="Arial"/>
              </a:rPr>
              <a:t>CÁC KHÓA ĐÀO TẠO</a:t>
            </a:r>
          </a:p>
          <a:p>
            <a:pPr marL="12700">
              <a:lnSpc>
                <a:spcPct val="100000"/>
              </a:lnSpc>
              <a:spcBef>
                <a:spcPts val="100"/>
              </a:spcBef>
            </a:pPr>
            <a:r>
              <a:rPr lang="en-US" sz="2400" b="1" spc="-5">
                <a:solidFill>
                  <a:srgbClr val="FFFFFF"/>
                </a:solidFill>
                <a:latin typeface="Arial"/>
                <a:cs typeface="Arial"/>
              </a:rPr>
              <a:t>CỦA UD TRUCKS </a:t>
            </a:r>
          </a:p>
        </p:txBody>
      </p:sp>
      <p:pic>
        <p:nvPicPr>
          <p:cNvPr id="1026" name="Picture 2" descr="LÁI XE AN TOÀN HIỆU QUẢ &amp; TIẾT KIỆM NHIÊN LIỆU CÙNG CHUYÊN GIA VOLVO THUỴ  ĐIỂN">
            <a:extLst>
              <a:ext uri="{FF2B5EF4-FFF2-40B4-BE49-F238E27FC236}">
                <a16:creationId xmlns:a16="http://schemas.microsoft.com/office/drawing/2014/main" id="{629F1422-92CD-F506-CBA3-5BCBBF949DA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107" r="6931"/>
          <a:stretch/>
        </p:blipFill>
        <p:spPr bwMode="auto">
          <a:xfrm>
            <a:off x="3711572" y="0"/>
            <a:ext cx="5432428" cy="4794377"/>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10">
            <a:extLst>
              <a:ext uri="{FF2B5EF4-FFF2-40B4-BE49-F238E27FC236}">
                <a16:creationId xmlns:a16="http://schemas.microsoft.com/office/drawing/2014/main" id="{DECD1FDC-D2A4-2458-89C7-E0E21E43313E}"/>
              </a:ext>
            </a:extLst>
          </p:cNvPr>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52</a:t>
            </a:fld>
            <a:endParaRPr sz="800">
              <a:latin typeface="Arial MT"/>
              <a:cs typeface="Arial MT"/>
            </a:endParaRPr>
          </a:p>
        </p:txBody>
      </p:sp>
      <p:sp>
        <p:nvSpPr>
          <p:cNvPr id="7" name="Slide Number Placeholder 6">
            <a:extLst>
              <a:ext uri="{FF2B5EF4-FFF2-40B4-BE49-F238E27FC236}">
                <a16:creationId xmlns:a16="http://schemas.microsoft.com/office/drawing/2014/main" id="{6D510C9A-0E1C-F860-C036-CFEA0BF734C1}"/>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52</a:t>
            </a:fld>
            <a:endParaRPr lang="en-US"/>
          </a:p>
        </p:txBody>
      </p:sp>
      <p:pic>
        <p:nvPicPr>
          <p:cNvPr id="6" name="mp3-output-ttsfree(dot)com">
            <a:hlinkClick r:id="" action="ppaction://media"/>
            <a:extLst>
              <a:ext uri="{FF2B5EF4-FFF2-40B4-BE49-F238E27FC236}">
                <a16:creationId xmlns:a16="http://schemas.microsoft.com/office/drawing/2014/main" id="{81F6C05E-FCBB-CC76-5A07-4ED131F9188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28600" y="4095750"/>
            <a:ext cx="609600" cy="609600"/>
          </a:xfrm>
          <a:prstGeom prst="rect">
            <a:avLst/>
          </a:prstGeom>
        </p:spPr>
      </p:pic>
      <p:cxnSp>
        <p:nvCxnSpPr>
          <p:cNvPr id="5" name="Straight Connector 4">
            <a:extLst>
              <a:ext uri="{FF2B5EF4-FFF2-40B4-BE49-F238E27FC236}">
                <a16:creationId xmlns:a16="http://schemas.microsoft.com/office/drawing/2014/main" id="{F9B52D6C-AB7F-7843-677F-E084275925C1}"/>
              </a:ext>
            </a:extLst>
          </p:cNvPr>
          <p:cNvCxnSpPr>
            <a:cxnSpLocks/>
          </p:cNvCxnSpPr>
          <p:nvPr/>
        </p:nvCxnSpPr>
        <p:spPr>
          <a:xfrm>
            <a:off x="76200" y="1047750"/>
            <a:ext cx="31242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88657855"/>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0" y="52350"/>
            <a:ext cx="9144000" cy="566822"/>
          </a:xfrm>
          <a:prstGeom prst="rect">
            <a:avLst/>
          </a:prstGeom>
        </p:spPr>
        <p:txBody>
          <a:bodyPr vert="horz" wrap="square" lIns="0" tIns="12700" rIns="0" bIns="0" rtlCol="0">
            <a:spAutoFit/>
          </a:bodyPr>
          <a:lstStyle/>
          <a:p>
            <a:pPr algn="ctr"/>
            <a:r>
              <a:rPr lang="en-US" sz="1800" b="1" i="0">
                <a:solidFill>
                  <a:schemeClr val="tx1">
                    <a:lumMod val="85000"/>
                    <a:lumOff val="15000"/>
                  </a:schemeClr>
                </a:solidFill>
                <a:effectLst/>
                <a:latin typeface="Arial" panose="020B0604020202020204" pitchFamily="34" charset="0"/>
                <a:cs typeface="Arial" panose="020B0604020202020204" pitchFamily="34" charset="0"/>
              </a:rPr>
              <a:t>KHÓA </a:t>
            </a:r>
            <a:r>
              <a:rPr lang="vi-VN" sz="1800" b="1" i="0">
                <a:solidFill>
                  <a:schemeClr val="tx1">
                    <a:lumMod val="85000"/>
                    <a:lumOff val="15000"/>
                  </a:schemeClr>
                </a:solidFill>
                <a:effectLst/>
                <a:latin typeface="Arial" panose="020B0604020202020204" pitchFamily="34" charset="0"/>
                <a:cs typeface="Arial" panose="020B0604020202020204" pitchFamily="34" charset="0"/>
              </a:rPr>
              <a:t>ĐÀO TẠO </a:t>
            </a:r>
            <a:r>
              <a:rPr lang="en-US" sz="1800" b="1">
                <a:solidFill>
                  <a:schemeClr val="tx1">
                    <a:lumMod val="85000"/>
                    <a:lumOff val="15000"/>
                  </a:schemeClr>
                </a:solidFill>
                <a:latin typeface="Arial" panose="020B0604020202020204" pitchFamily="34" charset="0"/>
                <a:cs typeface="Arial" panose="020B0604020202020204" pitchFamily="34" charset="0"/>
              </a:rPr>
              <a:t>VẬN HÀNH VÀ CHĂM SÓC</a:t>
            </a:r>
            <a:br>
              <a:rPr lang="en-US" sz="1800" b="1">
                <a:solidFill>
                  <a:schemeClr val="tx1">
                    <a:lumMod val="85000"/>
                    <a:lumOff val="15000"/>
                  </a:schemeClr>
                </a:solidFill>
                <a:latin typeface="Arial" panose="020B0604020202020204" pitchFamily="34" charset="0"/>
                <a:cs typeface="Arial" panose="020B0604020202020204" pitchFamily="34" charset="0"/>
              </a:rPr>
            </a:br>
            <a:r>
              <a:rPr lang="vi-VN" sz="1800" b="1" i="0">
                <a:solidFill>
                  <a:schemeClr val="tx1">
                    <a:lumMod val="85000"/>
                    <a:lumOff val="15000"/>
                  </a:schemeClr>
                </a:solidFill>
                <a:effectLst/>
                <a:latin typeface="Arial" panose="020B0604020202020204" pitchFamily="34" charset="0"/>
                <a:cs typeface="Arial" panose="020B0604020202020204" pitchFamily="34" charset="0"/>
              </a:rPr>
              <a:t>XE TẢI UD TRUCKS</a:t>
            </a:r>
            <a:r>
              <a:rPr lang="en-US" sz="1800" b="1" i="0">
                <a:solidFill>
                  <a:schemeClr val="tx1">
                    <a:lumMod val="85000"/>
                    <a:lumOff val="15000"/>
                  </a:schemeClr>
                </a:solidFill>
                <a:effectLst/>
                <a:latin typeface="Arial" panose="020B0604020202020204" pitchFamily="34" charset="0"/>
                <a:cs typeface="Arial" panose="020B0604020202020204" pitchFamily="34" charset="0"/>
              </a:rPr>
              <a:t> </a:t>
            </a:r>
            <a:r>
              <a:rPr lang="vi-VN" sz="1800" b="1">
                <a:solidFill>
                  <a:schemeClr val="tx1">
                    <a:lumMod val="85000"/>
                    <a:lumOff val="15000"/>
                  </a:schemeClr>
                </a:solidFill>
                <a:latin typeface="Arial" panose="020B0604020202020204" pitchFamily="34" charset="0"/>
                <a:cs typeface="Arial" panose="020B0604020202020204" pitchFamily="34" charset="0"/>
              </a:rPr>
              <a:t>TẠI C</a:t>
            </a:r>
            <a:r>
              <a:rPr lang="en-US" sz="1800" b="1">
                <a:solidFill>
                  <a:schemeClr val="tx1">
                    <a:lumMod val="85000"/>
                    <a:lumOff val="15000"/>
                  </a:schemeClr>
                </a:solidFill>
                <a:latin typeface="Arial" panose="020B0604020202020204" pitchFamily="34" charset="0"/>
                <a:cs typeface="Arial" panose="020B0604020202020204" pitchFamily="34" charset="0"/>
              </a:rPr>
              <a:t>T</a:t>
            </a:r>
            <a:r>
              <a:rPr lang="vi-VN" sz="1800" b="1">
                <a:solidFill>
                  <a:schemeClr val="tx1">
                    <a:lumMod val="85000"/>
                    <a:lumOff val="15000"/>
                  </a:schemeClr>
                </a:solidFill>
                <a:latin typeface="Arial" panose="020B0604020202020204" pitchFamily="34" charset="0"/>
                <a:cs typeface="Arial" panose="020B0604020202020204" pitchFamily="34" charset="0"/>
              </a:rPr>
              <a:t> TNHH MTV MÔI TRƯỜNG ĐÔ THỊ</a:t>
            </a:r>
            <a:r>
              <a:rPr lang="en-US" sz="1800" b="1">
                <a:solidFill>
                  <a:schemeClr val="tx1">
                    <a:lumMod val="85000"/>
                    <a:lumOff val="15000"/>
                  </a:schemeClr>
                </a:solidFill>
                <a:latin typeface="Arial" panose="020B0604020202020204" pitchFamily="34" charset="0"/>
                <a:cs typeface="Arial" panose="020B0604020202020204" pitchFamily="34" charset="0"/>
              </a:rPr>
              <a:t> TP HCM</a:t>
            </a:r>
            <a:endParaRPr lang="vi-VN" sz="1800" b="1">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object 22"/>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53</a:t>
            </a:fld>
            <a:endParaRPr sz="800">
              <a:latin typeface="Arial MT"/>
              <a:cs typeface="Arial MT"/>
            </a:endParaRPr>
          </a:p>
        </p:txBody>
      </p:sp>
      <p:pic>
        <p:nvPicPr>
          <p:cNvPr id="4098" name="Picture 2">
            <a:extLst>
              <a:ext uri="{FF2B5EF4-FFF2-40B4-BE49-F238E27FC236}">
                <a16:creationId xmlns:a16="http://schemas.microsoft.com/office/drawing/2014/main" id="{4566B6B3-28D6-467B-8643-4A9E056521B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8024" y="807750"/>
            <a:ext cx="2362202" cy="1764000"/>
          </a:xfrm>
          <a:prstGeom prst="rect">
            <a:avLst/>
          </a:prstGeom>
          <a:noFill/>
          <a:ln w="12700">
            <a:noFill/>
          </a:ln>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7AE6BF64-6257-4D91-B107-BBAF5CCE974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95224" y="1276015"/>
            <a:ext cx="3753549" cy="2815162"/>
          </a:xfrm>
          <a:prstGeom prst="rect">
            <a:avLst/>
          </a:prstGeom>
          <a:noFill/>
          <a:ln w="12700">
            <a:noFill/>
          </a:ln>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5D375658-D5CD-47E4-A115-0EC200D342AE}"/>
              </a:ext>
            </a:extLst>
          </p:cNvPr>
          <p:cNvPicPr>
            <a:picLocks noChangeAspect="1"/>
          </p:cNvPicPr>
          <p:nvPr/>
        </p:nvPicPr>
        <p:blipFill>
          <a:blip r:embed="rId7"/>
          <a:stretch>
            <a:fillRect/>
          </a:stretch>
        </p:blipFill>
        <p:spPr>
          <a:xfrm>
            <a:off x="248443" y="800098"/>
            <a:ext cx="2362202" cy="1771652"/>
          </a:xfrm>
          <a:prstGeom prst="rect">
            <a:avLst/>
          </a:prstGeom>
          <a:ln w="12700">
            <a:noFill/>
          </a:ln>
        </p:spPr>
      </p:pic>
      <p:pic>
        <p:nvPicPr>
          <p:cNvPr id="24" name="Picture 23">
            <a:extLst>
              <a:ext uri="{FF2B5EF4-FFF2-40B4-BE49-F238E27FC236}">
                <a16:creationId xmlns:a16="http://schemas.microsoft.com/office/drawing/2014/main" id="{A97EC564-7D24-4766-8E4A-CD41F0D29484}"/>
              </a:ext>
            </a:extLst>
          </p:cNvPr>
          <p:cNvPicPr>
            <a:picLocks noChangeAspect="1"/>
          </p:cNvPicPr>
          <p:nvPr/>
        </p:nvPicPr>
        <p:blipFill>
          <a:blip r:embed="rId8"/>
          <a:stretch>
            <a:fillRect/>
          </a:stretch>
        </p:blipFill>
        <p:spPr>
          <a:xfrm>
            <a:off x="239283" y="2683596"/>
            <a:ext cx="2362202" cy="1771651"/>
          </a:xfrm>
          <a:prstGeom prst="rect">
            <a:avLst/>
          </a:prstGeom>
          <a:ln w="12700">
            <a:noFill/>
          </a:ln>
        </p:spPr>
      </p:pic>
      <p:pic>
        <p:nvPicPr>
          <p:cNvPr id="4102" name="Picture 6">
            <a:extLst>
              <a:ext uri="{FF2B5EF4-FFF2-40B4-BE49-F238E27FC236}">
                <a16:creationId xmlns:a16="http://schemas.microsoft.com/office/drawing/2014/main" id="{DF1D839E-ABEB-4B94-B1B4-70D0525E400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51674" y="2721694"/>
            <a:ext cx="2362202" cy="1763999"/>
          </a:xfrm>
          <a:prstGeom prst="rect">
            <a:avLst/>
          </a:prstGeom>
          <a:noFill/>
          <a:ln w="12700">
            <a:noFill/>
          </a:ln>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25FD6AAC-41E7-6841-C4F3-C88F18CFF36C}"/>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53</a:t>
            </a:fld>
            <a:endParaRPr lang="en-US"/>
          </a:p>
        </p:txBody>
      </p:sp>
      <p:pic>
        <p:nvPicPr>
          <p:cNvPr id="4" name="mp3-output-ttsfree(dot)com (9)">
            <a:hlinkClick r:id="" action="ppaction://media"/>
            <a:extLst>
              <a:ext uri="{FF2B5EF4-FFF2-40B4-BE49-F238E27FC236}">
                <a16:creationId xmlns:a16="http://schemas.microsoft.com/office/drawing/2014/main" id="{A45E9F09-8E2C-6153-99AB-21854ADD2A9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419600" y="705164"/>
            <a:ext cx="497558" cy="497558"/>
          </a:xfrm>
          <a:prstGeom prst="rect">
            <a:avLst/>
          </a:prstGeom>
        </p:spPr>
      </p:pic>
    </p:spTree>
    <p:extLst>
      <p:ext uri="{BB962C8B-B14F-4D97-AF65-F5344CB8AC3E}">
        <p14:creationId xmlns:p14="http://schemas.microsoft.com/office/powerpoint/2010/main" val="89265042"/>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7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329564" y="94715"/>
            <a:ext cx="8610799"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KHÓA ĐÀO TẠO HƯỚNG DẪN SỬ DỤNG XE BỒN SKYPEC</a:t>
            </a:r>
            <a:endParaRPr sz="1800" b="1" spc="-5">
              <a:latin typeface="Arial"/>
              <a:cs typeface="Arial"/>
            </a:endParaRPr>
          </a:p>
        </p:txBody>
      </p:sp>
      <p:sp>
        <p:nvSpPr>
          <p:cNvPr id="22" name="object 22"/>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54</a:t>
            </a:fld>
            <a:endParaRPr sz="800">
              <a:latin typeface="Arial MT"/>
              <a:cs typeface="Arial MT"/>
            </a:endParaRPr>
          </a:p>
        </p:txBody>
      </p:sp>
      <p:pic>
        <p:nvPicPr>
          <p:cNvPr id="3" name="Picture 2" descr="A group of people sitting at a table&#10;&#10;Description automatically generated">
            <a:extLst>
              <a:ext uri="{FF2B5EF4-FFF2-40B4-BE49-F238E27FC236}">
                <a16:creationId xmlns:a16="http://schemas.microsoft.com/office/drawing/2014/main" id="{CFB451FC-028C-4A22-BBAA-B5928FF0729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4928"/>
          <a:stretch/>
        </p:blipFill>
        <p:spPr>
          <a:xfrm>
            <a:off x="787401" y="647275"/>
            <a:ext cx="2393950" cy="3752056"/>
          </a:xfrm>
          <a:prstGeom prst="rect">
            <a:avLst/>
          </a:prstGeom>
        </p:spPr>
      </p:pic>
      <p:pic>
        <p:nvPicPr>
          <p:cNvPr id="5" name="Picture 4" descr="A group of people sitting at a table&#10;&#10;Description automatically generated">
            <a:extLst>
              <a:ext uri="{FF2B5EF4-FFF2-40B4-BE49-F238E27FC236}">
                <a16:creationId xmlns:a16="http://schemas.microsoft.com/office/drawing/2014/main" id="{6D5E9FB2-1802-44F3-A333-9FB6B285336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20600"/>
          <a:stretch/>
        </p:blipFill>
        <p:spPr>
          <a:xfrm>
            <a:off x="5638799" y="2766971"/>
            <a:ext cx="2743200" cy="1633579"/>
          </a:xfrm>
          <a:prstGeom prst="rect">
            <a:avLst/>
          </a:prstGeom>
        </p:spPr>
      </p:pic>
      <p:pic>
        <p:nvPicPr>
          <p:cNvPr id="7" name="Picture 6" descr="A group of people sitting at a table&#10;&#10;Description automatically generated">
            <a:extLst>
              <a:ext uri="{FF2B5EF4-FFF2-40B4-BE49-F238E27FC236}">
                <a16:creationId xmlns:a16="http://schemas.microsoft.com/office/drawing/2014/main" id="{04F1ED45-04BB-498D-B70A-B0BA3FF145A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38799" y="647275"/>
            <a:ext cx="2743200" cy="2057400"/>
          </a:xfrm>
          <a:prstGeom prst="rect">
            <a:avLst/>
          </a:prstGeom>
        </p:spPr>
      </p:pic>
      <p:pic>
        <p:nvPicPr>
          <p:cNvPr id="9" name="Picture 8" descr="A person sitting at a table with a computer and a projector screen&#10;&#10;Description automatically generated">
            <a:extLst>
              <a:ext uri="{FF2B5EF4-FFF2-40B4-BE49-F238E27FC236}">
                <a16:creationId xmlns:a16="http://schemas.microsoft.com/office/drawing/2014/main" id="{59227B89-3E00-4646-BCD1-034618EBB5F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9066"/>
          <a:stretch/>
        </p:blipFill>
        <p:spPr>
          <a:xfrm>
            <a:off x="3296691" y="648494"/>
            <a:ext cx="2209800" cy="3752056"/>
          </a:xfrm>
          <a:prstGeom prst="rect">
            <a:avLst/>
          </a:prstGeom>
        </p:spPr>
      </p:pic>
      <p:sp>
        <p:nvSpPr>
          <p:cNvPr id="4" name="Slide Number Placeholder 3">
            <a:extLst>
              <a:ext uri="{FF2B5EF4-FFF2-40B4-BE49-F238E27FC236}">
                <a16:creationId xmlns:a16="http://schemas.microsoft.com/office/drawing/2014/main" id="{404AF4E6-F397-D689-116F-8094D7E68109}"/>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54</a:t>
            </a:fld>
            <a:endParaRPr lang="en-US"/>
          </a:p>
        </p:txBody>
      </p:sp>
      <p:pic>
        <p:nvPicPr>
          <p:cNvPr id="6" name="mp3-output-ttsfree(dot)com (13)">
            <a:hlinkClick r:id="" action="ppaction://media"/>
            <a:extLst>
              <a:ext uri="{FF2B5EF4-FFF2-40B4-BE49-F238E27FC236}">
                <a16:creationId xmlns:a16="http://schemas.microsoft.com/office/drawing/2014/main" id="{2CD4F098-79D5-1402-DAD7-E80D5098FE3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601704" y="313500"/>
            <a:ext cx="404813" cy="404813"/>
          </a:xfrm>
          <a:prstGeom prst="rect">
            <a:avLst/>
          </a:prstGeom>
        </p:spPr>
      </p:pic>
    </p:spTree>
    <p:extLst>
      <p:ext uri="{BB962C8B-B14F-4D97-AF65-F5344CB8AC3E}">
        <p14:creationId xmlns:p14="http://schemas.microsoft.com/office/powerpoint/2010/main" val="13237690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361406" y="99609"/>
            <a:ext cx="8509636"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KHÓA ĐÀO TẠO LÁI XE AN TOÀN – HIỆU QUẢ</a:t>
            </a:r>
            <a:endParaRPr sz="1800" b="1" spc="-5">
              <a:latin typeface="Arial"/>
              <a:cs typeface="Arial"/>
            </a:endParaRPr>
          </a:p>
        </p:txBody>
      </p:sp>
      <p:sp>
        <p:nvSpPr>
          <p:cNvPr id="22" name="object 22"/>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55</a:t>
            </a:fld>
            <a:endParaRPr sz="800">
              <a:latin typeface="Arial MT"/>
              <a:cs typeface="Arial MT"/>
            </a:endParaRPr>
          </a:p>
        </p:txBody>
      </p:sp>
      <p:pic>
        <p:nvPicPr>
          <p:cNvPr id="24" name="Picture 23" descr="A group of people posing for a photo&#10;&#10;Description automatically generated">
            <a:extLst>
              <a:ext uri="{FF2B5EF4-FFF2-40B4-BE49-F238E27FC236}">
                <a16:creationId xmlns:a16="http://schemas.microsoft.com/office/drawing/2014/main" id="{485B9ADE-68BF-6522-28A0-C4ACFDDAB5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62950"/>
            <a:ext cx="5511164" cy="404240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pic>
      <p:pic>
        <p:nvPicPr>
          <p:cNvPr id="30" name="Picture 29" descr="A group of people in a room&#10;&#10;Description automatically generated">
            <a:extLst>
              <a:ext uri="{FF2B5EF4-FFF2-40B4-BE49-F238E27FC236}">
                <a16:creationId xmlns:a16="http://schemas.microsoft.com/office/drawing/2014/main" id="{BE8FA8D0-AAA3-4983-8A86-D8064DDB256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46" t="2551"/>
          <a:stretch/>
        </p:blipFill>
        <p:spPr>
          <a:xfrm>
            <a:off x="6022938" y="653948"/>
            <a:ext cx="2667000" cy="190880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pic>
      <p:pic>
        <p:nvPicPr>
          <p:cNvPr id="34" name="Picture 33" descr="A group of people posing for a photo&#10;&#10;Description automatically generated">
            <a:extLst>
              <a:ext uri="{FF2B5EF4-FFF2-40B4-BE49-F238E27FC236}">
                <a16:creationId xmlns:a16="http://schemas.microsoft.com/office/drawing/2014/main" id="{00B16963-6DEA-CB33-03F4-FDB5A2F2480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22938" y="2728812"/>
            <a:ext cx="2667001" cy="197653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pic>
      <p:sp>
        <p:nvSpPr>
          <p:cNvPr id="3" name="Slide Number Placeholder 2">
            <a:extLst>
              <a:ext uri="{FF2B5EF4-FFF2-40B4-BE49-F238E27FC236}">
                <a16:creationId xmlns:a16="http://schemas.microsoft.com/office/drawing/2014/main" id="{A473BB86-B2F4-A769-7500-33C2DCBCAA8E}"/>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55</a:t>
            </a:fld>
            <a:endParaRPr lang="en-US"/>
          </a:p>
        </p:txBody>
      </p:sp>
      <p:pic>
        <p:nvPicPr>
          <p:cNvPr id="4" name="mp3-output-ttsfree(dot)com (10)">
            <a:hlinkClick r:id="" action="ppaction://media"/>
            <a:extLst>
              <a:ext uri="{FF2B5EF4-FFF2-40B4-BE49-F238E27FC236}">
                <a16:creationId xmlns:a16="http://schemas.microsoft.com/office/drawing/2014/main" id="{222C0D7D-2C42-443E-6838-96DC3E029D2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53400" y="742950"/>
            <a:ext cx="388938" cy="388938"/>
          </a:xfrm>
          <a:prstGeom prst="rect">
            <a:avLst/>
          </a:prstGeom>
        </p:spPr>
      </p:pic>
    </p:spTree>
    <p:extLst>
      <p:ext uri="{BB962C8B-B14F-4D97-AF65-F5344CB8AC3E}">
        <p14:creationId xmlns:p14="http://schemas.microsoft.com/office/powerpoint/2010/main" val="127813748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329564" y="88184"/>
            <a:ext cx="8610799"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KHÓA ĐÀO TẠO DỊCH VỤ CHUYÊN SÂU UD TRUCKS</a:t>
            </a:r>
            <a:endParaRPr sz="1800" b="1" spc="-5">
              <a:latin typeface="Arial"/>
              <a:cs typeface="Arial"/>
            </a:endParaRPr>
          </a:p>
        </p:txBody>
      </p:sp>
      <p:sp>
        <p:nvSpPr>
          <p:cNvPr id="22" name="object 22"/>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56</a:t>
            </a:fld>
            <a:endParaRPr sz="800">
              <a:latin typeface="Arial MT"/>
              <a:cs typeface="Arial MT"/>
            </a:endParaRPr>
          </a:p>
        </p:txBody>
      </p:sp>
      <p:pic>
        <p:nvPicPr>
          <p:cNvPr id="10" name="Picture 9">
            <a:extLst>
              <a:ext uri="{FF2B5EF4-FFF2-40B4-BE49-F238E27FC236}">
                <a16:creationId xmlns:a16="http://schemas.microsoft.com/office/drawing/2014/main" id="{8F56FAF9-457A-47EC-8814-62686886B7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5400" y="484728"/>
            <a:ext cx="6324600" cy="4216400"/>
          </a:xfrm>
          <a:prstGeom prst="rect">
            <a:avLst/>
          </a:prstGeom>
        </p:spPr>
      </p:pic>
      <p:sp>
        <p:nvSpPr>
          <p:cNvPr id="3" name="Slide Number Placeholder 2">
            <a:extLst>
              <a:ext uri="{FF2B5EF4-FFF2-40B4-BE49-F238E27FC236}">
                <a16:creationId xmlns:a16="http://schemas.microsoft.com/office/drawing/2014/main" id="{30AD4F91-B15D-BF2F-6501-B3A7125F999A}"/>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56</a:t>
            </a:fld>
            <a:endParaRPr lang="en-US"/>
          </a:p>
        </p:txBody>
      </p:sp>
      <p:pic>
        <p:nvPicPr>
          <p:cNvPr id="4" name="mp3-output-ttsfree(dot)com (11)">
            <a:hlinkClick r:id="" action="ppaction://media"/>
            <a:extLst>
              <a:ext uri="{FF2B5EF4-FFF2-40B4-BE49-F238E27FC236}">
                <a16:creationId xmlns:a16="http://schemas.microsoft.com/office/drawing/2014/main" id="{2E0FA1CA-A843-DC91-BDC6-58EB6D7BF4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73651" y="143416"/>
            <a:ext cx="366712" cy="366712"/>
          </a:xfrm>
          <a:prstGeom prst="rect">
            <a:avLst/>
          </a:prstGeom>
        </p:spPr>
      </p:pic>
    </p:spTree>
    <p:extLst>
      <p:ext uri="{BB962C8B-B14F-4D97-AF65-F5344CB8AC3E}">
        <p14:creationId xmlns:p14="http://schemas.microsoft.com/office/powerpoint/2010/main" val="390780753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title"/>
          </p:nvPr>
        </p:nvSpPr>
        <p:spPr>
          <a:xfrm>
            <a:off x="329564" y="83736"/>
            <a:ext cx="8610799"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KHÓA ĐÀO TẠO UPPER BODY CHO ĐỐI TÁC CHUYÊN DỤNG</a:t>
            </a:r>
            <a:endParaRPr sz="1800" b="1" spc="-5">
              <a:latin typeface="Arial"/>
              <a:cs typeface="Arial"/>
            </a:endParaRPr>
          </a:p>
        </p:txBody>
      </p:sp>
      <p:sp>
        <p:nvSpPr>
          <p:cNvPr id="22" name="object 22"/>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57</a:t>
            </a:fld>
            <a:endParaRPr sz="800">
              <a:latin typeface="Arial MT"/>
              <a:cs typeface="Arial MT"/>
            </a:endParaRPr>
          </a:p>
        </p:txBody>
      </p:sp>
      <p:pic>
        <p:nvPicPr>
          <p:cNvPr id="3" name="Picture 2">
            <a:extLst>
              <a:ext uri="{FF2B5EF4-FFF2-40B4-BE49-F238E27FC236}">
                <a16:creationId xmlns:a16="http://schemas.microsoft.com/office/drawing/2014/main" id="{1E7D10E5-74D6-4FF4-9E8D-C7F19E1CCA4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1852" r="9876"/>
          <a:stretch/>
        </p:blipFill>
        <p:spPr>
          <a:xfrm>
            <a:off x="5791200" y="566692"/>
            <a:ext cx="3048000" cy="2088152"/>
          </a:xfrm>
          <a:prstGeom prst="rect">
            <a:avLst/>
          </a:prstGeom>
        </p:spPr>
      </p:pic>
      <p:pic>
        <p:nvPicPr>
          <p:cNvPr id="5" name="Picture 4">
            <a:extLst>
              <a:ext uri="{FF2B5EF4-FFF2-40B4-BE49-F238E27FC236}">
                <a16:creationId xmlns:a16="http://schemas.microsoft.com/office/drawing/2014/main" id="{AE968702-0E14-4C4A-B205-8BC19F631C9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3212"/>
          <a:stretch/>
        </p:blipFill>
        <p:spPr>
          <a:xfrm>
            <a:off x="5791200" y="2743200"/>
            <a:ext cx="3048000" cy="1962150"/>
          </a:xfrm>
          <a:prstGeom prst="rect">
            <a:avLst/>
          </a:prstGeom>
        </p:spPr>
      </p:pic>
      <p:pic>
        <p:nvPicPr>
          <p:cNvPr id="7" name="Picture 6">
            <a:extLst>
              <a:ext uri="{FF2B5EF4-FFF2-40B4-BE49-F238E27FC236}">
                <a16:creationId xmlns:a16="http://schemas.microsoft.com/office/drawing/2014/main" id="{0ABBEC3A-217A-4207-8A47-B634B5AF4C8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0853"/>
          <a:stretch/>
        </p:blipFill>
        <p:spPr>
          <a:xfrm>
            <a:off x="156827" y="565150"/>
            <a:ext cx="5536293" cy="4140200"/>
          </a:xfrm>
          <a:prstGeom prst="rect">
            <a:avLst/>
          </a:prstGeom>
        </p:spPr>
      </p:pic>
      <p:sp>
        <p:nvSpPr>
          <p:cNvPr id="4" name="Slide Number Placeholder 3">
            <a:extLst>
              <a:ext uri="{FF2B5EF4-FFF2-40B4-BE49-F238E27FC236}">
                <a16:creationId xmlns:a16="http://schemas.microsoft.com/office/drawing/2014/main" id="{FAB5377B-7511-D2F7-2F8F-FFEF48A47320}"/>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57</a:t>
            </a:fld>
            <a:endParaRPr lang="en-US"/>
          </a:p>
        </p:txBody>
      </p:sp>
      <p:pic>
        <p:nvPicPr>
          <p:cNvPr id="6" name="mp3-output-ttsfree(dot)com (12)">
            <a:hlinkClick r:id="" action="ppaction://media"/>
            <a:extLst>
              <a:ext uri="{FF2B5EF4-FFF2-40B4-BE49-F238E27FC236}">
                <a16:creationId xmlns:a16="http://schemas.microsoft.com/office/drawing/2014/main" id="{065F44EA-31C8-C01F-53B8-831BB3042E9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6008" y="666750"/>
            <a:ext cx="365125" cy="365125"/>
          </a:xfrm>
          <a:prstGeom prst="rect">
            <a:avLst/>
          </a:prstGeom>
        </p:spPr>
      </p:pic>
    </p:spTree>
    <p:extLst>
      <p:ext uri="{BB962C8B-B14F-4D97-AF65-F5344CB8AC3E}">
        <p14:creationId xmlns:p14="http://schemas.microsoft.com/office/powerpoint/2010/main" val="710447676"/>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3238513" cy="4784217"/>
          </a:xfrm>
          <a:custGeom>
            <a:avLst/>
            <a:gdLst/>
            <a:ahLst/>
            <a:cxnLst/>
            <a:rect l="l" t="t" r="r" b="b"/>
            <a:pathLst>
              <a:path w="4457700" h="4716780">
                <a:moveTo>
                  <a:pt x="4457700" y="0"/>
                </a:moveTo>
                <a:lnTo>
                  <a:pt x="0" y="0"/>
                </a:lnTo>
                <a:lnTo>
                  <a:pt x="0" y="4716780"/>
                </a:lnTo>
                <a:lnTo>
                  <a:pt x="4457700" y="4716780"/>
                </a:lnTo>
                <a:lnTo>
                  <a:pt x="4457700" y="0"/>
                </a:lnTo>
                <a:close/>
              </a:path>
            </a:pathLst>
          </a:custGeom>
          <a:solidFill>
            <a:srgbClr val="EB6123"/>
          </a:solidFill>
        </p:spPr>
        <p:txBody>
          <a:bodyPr wrap="square" lIns="0" tIns="0" rIns="0" bIns="0" rtlCol="0"/>
          <a:lstStyle/>
          <a:p>
            <a:endParaRPr lang="en-US" b="1"/>
          </a:p>
        </p:txBody>
      </p:sp>
      <p:pic>
        <p:nvPicPr>
          <p:cNvPr id="3" name="object 3"/>
          <p:cNvPicPr/>
          <p:nvPr/>
        </p:nvPicPr>
        <p:blipFill>
          <a:blip r:embed="rId5" cstate="print"/>
          <a:stretch>
            <a:fillRect/>
          </a:stretch>
        </p:blipFill>
        <p:spPr>
          <a:xfrm>
            <a:off x="7961376" y="4853940"/>
            <a:ext cx="731519" cy="227075"/>
          </a:xfrm>
          <a:prstGeom prst="rect">
            <a:avLst/>
          </a:prstGeom>
        </p:spPr>
      </p:pic>
      <p:sp>
        <p:nvSpPr>
          <p:cNvPr id="4" name="object 4"/>
          <p:cNvSpPr txBox="1"/>
          <p:nvPr/>
        </p:nvSpPr>
        <p:spPr>
          <a:xfrm>
            <a:off x="170534" y="359283"/>
            <a:ext cx="2897441" cy="382156"/>
          </a:xfrm>
          <a:prstGeom prst="rect">
            <a:avLst/>
          </a:prstGeom>
        </p:spPr>
        <p:txBody>
          <a:bodyPr vert="horz" wrap="square" lIns="0" tIns="12700" rIns="0" bIns="0" rtlCol="0">
            <a:spAutoFit/>
          </a:bodyPr>
          <a:lstStyle/>
          <a:p>
            <a:pPr marL="12700">
              <a:lnSpc>
                <a:spcPct val="100000"/>
              </a:lnSpc>
              <a:spcBef>
                <a:spcPts val="100"/>
              </a:spcBef>
            </a:pPr>
            <a:r>
              <a:rPr lang="en-US" sz="2400" b="1" spc="-5">
                <a:solidFill>
                  <a:srgbClr val="FFFFFF"/>
                </a:solidFill>
                <a:latin typeface="Arial"/>
                <a:cs typeface="Arial"/>
              </a:rPr>
              <a:t>ĐỐI</a:t>
            </a:r>
            <a:r>
              <a:rPr lang="en-US" sz="2400" b="1" spc="-40">
                <a:solidFill>
                  <a:srgbClr val="FFFFFF"/>
                </a:solidFill>
                <a:latin typeface="Arial"/>
                <a:cs typeface="Arial"/>
              </a:rPr>
              <a:t> </a:t>
            </a:r>
            <a:r>
              <a:rPr lang="en-US" sz="2400" b="1" spc="-5">
                <a:solidFill>
                  <a:srgbClr val="FFFFFF"/>
                </a:solidFill>
                <a:latin typeface="Arial"/>
                <a:cs typeface="Arial"/>
              </a:rPr>
              <a:t>TÁC NAM</a:t>
            </a:r>
            <a:r>
              <a:rPr lang="en-US" sz="2400" b="1" spc="-15">
                <a:solidFill>
                  <a:srgbClr val="FFFFFF"/>
                </a:solidFill>
                <a:latin typeface="Arial"/>
                <a:cs typeface="Arial"/>
              </a:rPr>
              <a:t> </a:t>
            </a:r>
            <a:r>
              <a:rPr lang="en-US" sz="2400" b="1" spc="-5">
                <a:solidFill>
                  <a:srgbClr val="FFFFFF"/>
                </a:solidFill>
                <a:latin typeface="Arial"/>
                <a:cs typeface="Arial"/>
              </a:rPr>
              <a:t>HÀN</a:t>
            </a:r>
            <a:endParaRPr lang="en-US" sz="2400">
              <a:latin typeface="Arial"/>
              <a:cs typeface="Arial"/>
            </a:endParaRPr>
          </a:p>
        </p:txBody>
      </p:sp>
      <p:pic>
        <p:nvPicPr>
          <p:cNvPr id="7" name="object 7"/>
          <p:cNvPicPr/>
          <p:nvPr/>
        </p:nvPicPr>
        <p:blipFill>
          <a:blip r:embed="rId6" cstate="print"/>
          <a:stretch>
            <a:fillRect/>
          </a:stretch>
        </p:blipFill>
        <p:spPr>
          <a:xfrm>
            <a:off x="3238513" y="0"/>
            <a:ext cx="5905487" cy="4784217"/>
          </a:xfrm>
          <a:prstGeom prst="rect">
            <a:avLst/>
          </a:prstGeom>
        </p:spPr>
      </p:pic>
      <p:sp>
        <p:nvSpPr>
          <p:cNvPr id="8" name="object 8"/>
          <p:cNvSpPr txBox="1"/>
          <p:nvPr/>
        </p:nvSpPr>
        <p:spPr>
          <a:xfrm>
            <a:off x="170535" y="1100722"/>
            <a:ext cx="2897441" cy="1087349"/>
          </a:xfrm>
          <a:prstGeom prst="rect">
            <a:avLst/>
          </a:prstGeom>
        </p:spPr>
        <p:txBody>
          <a:bodyPr vert="horz" wrap="square" lIns="0" tIns="12065" rIns="0" bIns="0" rtlCol="0">
            <a:spAutoFit/>
          </a:bodyPr>
          <a:lstStyle/>
          <a:p>
            <a:pPr marL="298450" marR="5080" indent="-285750">
              <a:lnSpc>
                <a:spcPct val="150000"/>
              </a:lnSpc>
              <a:spcBef>
                <a:spcPts val="95"/>
              </a:spcBef>
              <a:buFont typeface="Wingdings" panose="05000000000000000000" pitchFamily="2" charset="2"/>
              <a:buChar char="Ø"/>
            </a:pPr>
            <a:r>
              <a:rPr lang="en-US" sz="1600" spc="-10">
                <a:solidFill>
                  <a:srgbClr val="FFFFFF"/>
                </a:solidFill>
                <a:latin typeface="Arial MT"/>
                <a:cs typeface="Arial MT"/>
              </a:rPr>
              <a:t>NGÂN HÀNG</a:t>
            </a:r>
            <a:r>
              <a:rPr lang="en-US" sz="1600" spc="-5">
                <a:solidFill>
                  <a:srgbClr val="FFFFFF"/>
                </a:solidFill>
                <a:latin typeface="Arial MT"/>
                <a:cs typeface="Arial MT"/>
              </a:rPr>
              <a:t> &amp;</a:t>
            </a:r>
            <a:r>
              <a:rPr lang="en-US" sz="1600" spc="-10">
                <a:solidFill>
                  <a:srgbClr val="FFFFFF"/>
                </a:solidFill>
                <a:latin typeface="Arial MT"/>
                <a:cs typeface="Arial MT"/>
              </a:rPr>
              <a:t> CÔNG</a:t>
            </a:r>
            <a:r>
              <a:rPr lang="en-US" sz="1600" spc="-30">
                <a:solidFill>
                  <a:srgbClr val="FFFFFF"/>
                </a:solidFill>
                <a:latin typeface="Arial MT"/>
                <a:cs typeface="Arial MT"/>
              </a:rPr>
              <a:t> </a:t>
            </a:r>
            <a:r>
              <a:rPr lang="en-US" sz="1600" spc="-50">
                <a:solidFill>
                  <a:srgbClr val="FFFFFF"/>
                </a:solidFill>
                <a:latin typeface="Arial MT"/>
                <a:cs typeface="Arial MT"/>
              </a:rPr>
              <a:t>TY</a:t>
            </a:r>
            <a:r>
              <a:rPr lang="en-US" sz="1600" spc="-5">
                <a:solidFill>
                  <a:srgbClr val="FFFFFF"/>
                </a:solidFill>
                <a:latin typeface="Arial MT"/>
                <a:cs typeface="Arial MT"/>
              </a:rPr>
              <a:t> </a:t>
            </a:r>
            <a:r>
              <a:rPr lang="en-US" sz="1600" spc="-10">
                <a:solidFill>
                  <a:srgbClr val="FFFFFF"/>
                </a:solidFill>
                <a:latin typeface="Arial MT"/>
                <a:cs typeface="Arial MT"/>
              </a:rPr>
              <a:t>CHO </a:t>
            </a:r>
            <a:r>
              <a:rPr lang="en-US" sz="1600" spc="-430">
                <a:solidFill>
                  <a:srgbClr val="FFFFFF"/>
                </a:solidFill>
                <a:latin typeface="Arial MT"/>
                <a:cs typeface="Arial MT"/>
              </a:rPr>
              <a:t> </a:t>
            </a:r>
            <a:r>
              <a:rPr lang="en-US" sz="1600" spc="-10">
                <a:solidFill>
                  <a:srgbClr val="FFFFFF"/>
                </a:solidFill>
                <a:latin typeface="Arial MT"/>
                <a:cs typeface="Arial MT"/>
              </a:rPr>
              <a:t>THUÊ</a:t>
            </a:r>
            <a:r>
              <a:rPr lang="en-US" sz="1600" spc="-30">
                <a:solidFill>
                  <a:srgbClr val="FFFFFF"/>
                </a:solidFill>
                <a:latin typeface="Arial MT"/>
                <a:cs typeface="Arial MT"/>
              </a:rPr>
              <a:t> </a:t>
            </a:r>
            <a:r>
              <a:rPr lang="en-US" sz="1600" spc="-5">
                <a:solidFill>
                  <a:srgbClr val="FFFFFF"/>
                </a:solidFill>
                <a:latin typeface="Arial MT"/>
                <a:cs typeface="Arial MT"/>
              </a:rPr>
              <a:t>TÀI </a:t>
            </a:r>
            <a:r>
              <a:rPr lang="en-US" sz="1600" spc="-10">
                <a:solidFill>
                  <a:srgbClr val="FFFFFF"/>
                </a:solidFill>
                <a:latin typeface="Arial MT"/>
                <a:cs typeface="Arial MT"/>
              </a:rPr>
              <a:t>CHÍNH.</a:t>
            </a:r>
          </a:p>
          <a:p>
            <a:pPr marL="298450" marR="5080" indent="-285750">
              <a:lnSpc>
                <a:spcPct val="150000"/>
              </a:lnSpc>
              <a:spcBef>
                <a:spcPts val="95"/>
              </a:spcBef>
              <a:buFont typeface="Wingdings" panose="05000000000000000000" pitchFamily="2" charset="2"/>
              <a:buChar char="Ø"/>
            </a:pPr>
            <a:r>
              <a:rPr lang="en-US" sz="1600" spc="-10">
                <a:solidFill>
                  <a:srgbClr val="FFFFFF"/>
                </a:solidFill>
                <a:latin typeface="Arial MT"/>
                <a:cs typeface="Arial MT"/>
              </a:rPr>
              <a:t>ĐỐI TÁC ĐÓNG THÙNG</a:t>
            </a:r>
            <a:endParaRPr lang="en-US" sz="1600">
              <a:latin typeface="Arial MT"/>
              <a:cs typeface="Arial MT"/>
            </a:endParaRPr>
          </a:p>
        </p:txBody>
      </p:sp>
      <p:sp>
        <p:nvSpPr>
          <p:cNvPr id="10" name="object 10"/>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58</a:t>
            </a:fld>
            <a:endParaRPr sz="800">
              <a:latin typeface="Arial MT"/>
              <a:cs typeface="Arial MT"/>
            </a:endParaRPr>
          </a:p>
        </p:txBody>
      </p:sp>
      <p:pic>
        <p:nvPicPr>
          <p:cNvPr id="9" name="slide 58-cac doi tac cua nam han">
            <a:hlinkClick r:id="" action="ppaction://media"/>
            <a:extLst>
              <a:ext uri="{FF2B5EF4-FFF2-40B4-BE49-F238E27FC236}">
                <a16:creationId xmlns:a16="http://schemas.microsoft.com/office/drawing/2014/main" id="{40ECA5FE-E2E7-4475-5DE1-862328AE5B5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34610" y="4248150"/>
            <a:ext cx="422275" cy="422275"/>
          </a:xfrm>
          <a:prstGeom prst="rect">
            <a:avLst/>
          </a:prstGeom>
        </p:spPr>
      </p:pic>
      <p:sp>
        <p:nvSpPr>
          <p:cNvPr id="11" name="Slide Number Placeholder 10">
            <a:extLst>
              <a:ext uri="{FF2B5EF4-FFF2-40B4-BE49-F238E27FC236}">
                <a16:creationId xmlns:a16="http://schemas.microsoft.com/office/drawing/2014/main" id="{C177F21E-AC52-B27F-7687-412E1C4ABC8A}"/>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58</a:t>
            </a:fld>
            <a:endParaRPr lang="en-US"/>
          </a:p>
        </p:txBody>
      </p:sp>
      <p:cxnSp>
        <p:nvCxnSpPr>
          <p:cNvPr id="5" name="Straight Connector 4">
            <a:extLst>
              <a:ext uri="{FF2B5EF4-FFF2-40B4-BE49-F238E27FC236}">
                <a16:creationId xmlns:a16="http://schemas.microsoft.com/office/drawing/2014/main" id="{5FAD57F9-A2EA-8747-8D22-5ABC5528B40A}"/>
              </a:ext>
            </a:extLst>
          </p:cNvPr>
          <p:cNvCxnSpPr>
            <a:cxnSpLocks/>
          </p:cNvCxnSpPr>
          <p:nvPr/>
        </p:nvCxnSpPr>
        <p:spPr>
          <a:xfrm>
            <a:off x="0" y="819150"/>
            <a:ext cx="3067975"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4B032AB-2238-4D12-06F9-2EFBF662D108}"/>
              </a:ext>
            </a:extLst>
          </p:cNvPr>
          <p:cNvGraphicFramePr>
            <a:graphicFrameLocks noGrp="1"/>
          </p:cNvGraphicFramePr>
          <p:nvPr>
            <p:extLst>
              <p:ext uri="{D42A27DB-BD31-4B8C-83A1-F6EECF244321}">
                <p14:modId xmlns:p14="http://schemas.microsoft.com/office/powerpoint/2010/main" val="3415181480"/>
              </p:ext>
            </p:extLst>
          </p:nvPr>
        </p:nvGraphicFramePr>
        <p:xfrm>
          <a:off x="315180" y="616346"/>
          <a:ext cx="8326125" cy="3910808"/>
        </p:xfrm>
        <a:graphic>
          <a:graphicData uri="http://schemas.openxmlformats.org/drawingml/2006/table">
            <a:tbl>
              <a:tblPr bandRow="1" bandCol="1">
                <a:tableStyleId>{72833802-FEF1-4C79-8D5D-14CF1EAF98D9}</a:tableStyleId>
              </a:tblPr>
              <a:tblGrid>
                <a:gridCol w="1665225">
                  <a:extLst>
                    <a:ext uri="{9D8B030D-6E8A-4147-A177-3AD203B41FA5}">
                      <a16:colId xmlns:a16="http://schemas.microsoft.com/office/drawing/2014/main" val="1235934466"/>
                    </a:ext>
                  </a:extLst>
                </a:gridCol>
                <a:gridCol w="1665225">
                  <a:extLst>
                    <a:ext uri="{9D8B030D-6E8A-4147-A177-3AD203B41FA5}">
                      <a16:colId xmlns:a16="http://schemas.microsoft.com/office/drawing/2014/main" val="4119835409"/>
                    </a:ext>
                  </a:extLst>
                </a:gridCol>
                <a:gridCol w="1665225">
                  <a:extLst>
                    <a:ext uri="{9D8B030D-6E8A-4147-A177-3AD203B41FA5}">
                      <a16:colId xmlns:a16="http://schemas.microsoft.com/office/drawing/2014/main" val="2882645143"/>
                    </a:ext>
                  </a:extLst>
                </a:gridCol>
                <a:gridCol w="1665225">
                  <a:extLst>
                    <a:ext uri="{9D8B030D-6E8A-4147-A177-3AD203B41FA5}">
                      <a16:colId xmlns:a16="http://schemas.microsoft.com/office/drawing/2014/main" val="836076357"/>
                    </a:ext>
                  </a:extLst>
                </a:gridCol>
                <a:gridCol w="1665225">
                  <a:extLst>
                    <a:ext uri="{9D8B030D-6E8A-4147-A177-3AD203B41FA5}">
                      <a16:colId xmlns:a16="http://schemas.microsoft.com/office/drawing/2014/main" val="2654714163"/>
                    </a:ext>
                  </a:extLst>
                </a:gridCol>
              </a:tblGrid>
              <a:tr h="977702">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86353444"/>
                  </a:ext>
                </a:extLst>
              </a:tr>
              <a:tr h="977702">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2486589"/>
                  </a:ext>
                </a:extLst>
              </a:tr>
              <a:tr h="977702">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11202684"/>
                  </a:ext>
                </a:extLst>
              </a:tr>
              <a:tr h="977702">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3104942"/>
                  </a:ext>
                </a:extLst>
              </a:tr>
            </a:tbl>
          </a:graphicData>
        </a:graphic>
      </p:graphicFrame>
      <p:sp>
        <p:nvSpPr>
          <p:cNvPr id="13" name="object 13"/>
          <p:cNvSpPr txBox="1">
            <a:spLocks noGrp="1"/>
          </p:cNvSpPr>
          <p:nvPr>
            <p:ph type="title"/>
          </p:nvPr>
        </p:nvSpPr>
        <p:spPr>
          <a:xfrm>
            <a:off x="353456" y="142616"/>
            <a:ext cx="8326124"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NGÂN HÀNG &amp; CÔNG TY CHO THUÊ TÀI CHÍNH</a:t>
            </a:r>
            <a:endParaRPr sz="1800" b="1" spc="-5">
              <a:latin typeface="Arial"/>
              <a:cs typeface="Arial"/>
            </a:endParaRPr>
          </a:p>
        </p:txBody>
      </p:sp>
      <p:pic>
        <p:nvPicPr>
          <p:cNvPr id="26" name="Picture 18" descr="https://www.chailease.com.vn/images/new-logo.png">
            <a:extLst>
              <a:ext uri="{FF2B5EF4-FFF2-40B4-BE49-F238E27FC236}">
                <a16:creationId xmlns:a16="http://schemas.microsoft.com/office/drawing/2014/main" id="{C346B46C-5EDD-20A1-8F97-2DADCF31D1F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9769" y="3744631"/>
            <a:ext cx="1474149" cy="45434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extLst>
              <a:ext uri="{FF2B5EF4-FFF2-40B4-BE49-F238E27FC236}">
                <a16:creationId xmlns:a16="http://schemas.microsoft.com/office/drawing/2014/main" id="{E4284516-5012-5B97-E20D-1C89025E15E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3011" t="38567" r="12437" b="38064"/>
          <a:stretch/>
        </p:blipFill>
        <p:spPr bwMode="auto">
          <a:xfrm>
            <a:off x="482995" y="1836884"/>
            <a:ext cx="1474149" cy="46208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a:extLst>
              <a:ext uri="{FF2B5EF4-FFF2-40B4-BE49-F238E27FC236}">
                <a16:creationId xmlns:a16="http://schemas.microsoft.com/office/drawing/2014/main" id="{82409847-2A41-A814-396A-C1A8765DF19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378" t="31971" r="8907" b="32473"/>
          <a:stretch/>
        </p:blipFill>
        <p:spPr bwMode="auto">
          <a:xfrm>
            <a:off x="2260159" y="952947"/>
            <a:ext cx="1073491" cy="46709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Logo BIDV - Ngân hàng TMCP Đầu tư và Phát triển Việt Nam vector CDR AI PDF  PNG">
            <a:extLst>
              <a:ext uri="{FF2B5EF4-FFF2-40B4-BE49-F238E27FC236}">
                <a16:creationId xmlns:a16="http://schemas.microsoft.com/office/drawing/2014/main" id="{87DCE1FD-631C-7DC1-FD71-EEA2518DC2FC}"/>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8000" t="14124" r="9250" b="9375"/>
          <a:stretch/>
        </p:blipFill>
        <p:spPr bwMode="auto">
          <a:xfrm>
            <a:off x="560149" y="766038"/>
            <a:ext cx="1268651" cy="58641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0" descr="HDBank Logo Vector PDF PNG | DownloadCDR">
            <a:extLst>
              <a:ext uri="{FF2B5EF4-FFF2-40B4-BE49-F238E27FC236}">
                <a16:creationId xmlns:a16="http://schemas.microsoft.com/office/drawing/2014/main" id="{A5763580-2B53-08A6-49DB-6E546CF44AC1}"/>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4445" t="35412" r="10287" b="37061"/>
          <a:stretch/>
        </p:blipFill>
        <p:spPr bwMode="auto">
          <a:xfrm>
            <a:off x="2106663" y="1794266"/>
            <a:ext cx="1474148" cy="53911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a:extLst>
              <a:ext uri="{FF2B5EF4-FFF2-40B4-BE49-F238E27FC236}">
                <a16:creationId xmlns:a16="http://schemas.microsoft.com/office/drawing/2014/main" id="{A35392F9-0291-6419-2E6E-50D9C8FDBB8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41909" y="3019962"/>
            <a:ext cx="1474149" cy="23852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a:extLst>
              <a:ext uri="{FF2B5EF4-FFF2-40B4-BE49-F238E27FC236}">
                <a16:creationId xmlns:a16="http://schemas.microsoft.com/office/drawing/2014/main" id="{83CE21B7-92E3-323D-E16E-25DAEE5264A2}"/>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5735" t="38279" r="16308" b="38638"/>
          <a:stretch/>
        </p:blipFill>
        <p:spPr bwMode="auto">
          <a:xfrm>
            <a:off x="3779443" y="1879354"/>
            <a:ext cx="1336708" cy="45402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Ngân hàng Thương mại Cổ phần Ngoại thương Việt Nam - Vietcombank">
            <a:extLst>
              <a:ext uri="{FF2B5EF4-FFF2-40B4-BE49-F238E27FC236}">
                <a16:creationId xmlns:a16="http://schemas.microsoft.com/office/drawing/2014/main" id="{22D5E3FE-2DDC-F7EA-4885-DA692790035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79443" y="861390"/>
            <a:ext cx="1474149" cy="59511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BEF1D807-AEE0-C2ED-2AA2-ADB95002800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91893" y="956469"/>
            <a:ext cx="1474148" cy="2666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gân Hàng TMCP Công Thương Việt Nam">
            <a:extLst>
              <a:ext uri="{FF2B5EF4-FFF2-40B4-BE49-F238E27FC236}">
                <a16:creationId xmlns:a16="http://schemas.microsoft.com/office/drawing/2014/main" id="{B2138EFC-C22F-4442-8282-096662BD40F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15309" y="893286"/>
            <a:ext cx="1336709" cy="4769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0C9923E-35ED-4ADC-89F1-F3E7FCE9A85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391400" y="1899493"/>
            <a:ext cx="875135" cy="4150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BE0DECB-2768-4373-BD12-C25472A151F7}"/>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t="19178" b="20114"/>
          <a:stretch/>
        </p:blipFill>
        <p:spPr bwMode="auto">
          <a:xfrm>
            <a:off x="2110574" y="2845563"/>
            <a:ext cx="1201151" cy="5469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3E0D55AC-2D67-4086-8A72-AE02B014E73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13415" y="1829528"/>
            <a:ext cx="1250888" cy="441490"/>
          </a:xfrm>
          <a:prstGeom prst="rect">
            <a:avLst/>
          </a:prstGeom>
          <a:noFill/>
          <a:extLst>
            <a:ext uri="{909E8E84-426E-40DD-AFC4-6F175D3DCCD1}">
              <a14:hiddenFill xmlns:a14="http://schemas.microsoft.com/office/drawing/2010/main">
                <a:solidFill>
                  <a:srgbClr val="FFFFFF"/>
                </a:solidFill>
              </a14:hiddenFill>
            </a:ext>
          </a:extLst>
        </p:spPr>
      </p:pic>
      <p:pic>
        <p:nvPicPr>
          <p:cNvPr id="2" name="slide 59-doi tac ngan hang">
            <a:hlinkClick r:id="" action="ppaction://media"/>
            <a:extLst>
              <a:ext uri="{FF2B5EF4-FFF2-40B4-BE49-F238E27FC236}">
                <a16:creationId xmlns:a16="http://schemas.microsoft.com/office/drawing/2014/main" id="{FEAD650E-6451-2B96-B812-8815916EF163}"/>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8679580" y="142616"/>
            <a:ext cx="351378" cy="351378"/>
          </a:xfrm>
          <a:prstGeom prst="rect">
            <a:avLst/>
          </a:prstGeom>
        </p:spPr>
      </p:pic>
      <p:sp>
        <p:nvSpPr>
          <p:cNvPr id="3" name="Slide Number Placeholder 2">
            <a:extLst>
              <a:ext uri="{FF2B5EF4-FFF2-40B4-BE49-F238E27FC236}">
                <a16:creationId xmlns:a16="http://schemas.microsoft.com/office/drawing/2014/main" id="{53390217-FE44-6B01-235A-83CF2143A231}"/>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59</a:t>
            </a:fld>
            <a:endParaRPr lang="en-US"/>
          </a:p>
        </p:txBody>
      </p:sp>
      <p:pic>
        <p:nvPicPr>
          <p:cNvPr id="6" name="Picture 2" descr="Không có mô tả ảnh.">
            <a:extLst>
              <a:ext uri="{FF2B5EF4-FFF2-40B4-BE49-F238E27FC236}">
                <a16:creationId xmlns:a16="http://schemas.microsoft.com/office/drawing/2014/main" id="{F8EAAA2C-1676-612C-777C-704A3BE78750}"/>
              </a:ext>
            </a:extLst>
          </p:cNvPr>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8867" t="34993" b="33701"/>
          <a:stretch/>
        </p:blipFill>
        <p:spPr bwMode="auto">
          <a:xfrm>
            <a:off x="3780678" y="2810118"/>
            <a:ext cx="1410135" cy="5256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Ngân hàng Số Vikki">
            <a:extLst>
              <a:ext uri="{FF2B5EF4-FFF2-40B4-BE49-F238E27FC236}">
                <a16:creationId xmlns:a16="http://schemas.microsoft.com/office/drawing/2014/main" id="{C094FDDD-94E3-EBC3-3DDD-63C16E89CCC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60149" y="2702308"/>
            <a:ext cx="1252387" cy="5948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C2E016E-2B6A-E7AF-F9A5-34189C4A4627}"/>
              </a:ext>
            </a:extLst>
          </p:cNvPr>
          <p:cNvPicPr>
            <a:picLocks noChangeAspect="1"/>
          </p:cNvPicPr>
          <p:nvPr/>
        </p:nvPicPr>
        <p:blipFill>
          <a:blip r:embed="rId21"/>
          <a:stretch>
            <a:fillRect/>
          </a:stretch>
        </p:blipFill>
        <p:spPr>
          <a:xfrm>
            <a:off x="2151266" y="3638550"/>
            <a:ext cx="1310044" cy="74859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3DC82-1979-EBAE-BEE0-BC066BFE4C37}"/>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0B855DB9-3D88-7F90-25BB-D955E7D27BD8}"/>
              </a:ext>
            </a:extLst>
          </p:cNvPr>
          <p:cNvSpPr/>
          <p:nvPr/>
        </p:nvSpPr>
        <p:spPr>
          <a:xfrm>
            <a:off x="0" y="-42198"/>
            <a:ext cx="9144000" cy="4799330"/>
          </a:xfrm>
          <a:custGeom>
            <a:avLst/>
            <a:gdLst/>
            <a:ahLst/>
            <a:cxnLst/>
            <a:rect l="l" t="t" r="r" b="b"/>
            <a:pathLst>
              <a:path w="9144000" h="4799330">
                <a:moveTo>
                  <a:pt x="9144000" y="0"/>
                </a:moveTo>
                <a:lnTo>
                  <a:pt x="0" y="0"/>
                </a:lnTo>
                <a:lnTo>
                  <a:pt x="0" y="4799076"/>
                </a:lnTo>
                <a:lnTo>
                  <a:pt x="9144000" y="4799076"/>
                </a:lnTo>
                <a:lnTo>
                  <a:pt x="9144000" y="0"/>
                </a:lnTo>
                <a:close/>
              </a:path>
            </a:pathLst>
          </a:custGeom>
          <a:solidFill>
            <a:schemeClr val="bg1"/>
          </a:solidFill>
          <a:ln>
            <a:solidFill>
              <a:schemeClr val="bg1"/>
            </a:solidFill>
          </a:ln>
        </p:spPr>
        <p:txBody>
          <a:bodyPr wrap="square" lIns="0" tIns="0" rIns="0" bIns="0" rtlCol="0"/>
          <a:lstStyle/>
          <a:p>
            <a:endParaRPr lang="en-US"/>
          </a:p>
        </p:txBody>
      </p:sp>
      <p:sp>
        <p:nvSpPr>
          <p:cNvPr id="9" name="object 9">
            <a:extLst>
              <a:ext uri="{FF2B5EF4-FFF2-40B4-BE49-F238E27FC236}">
                <a16:creationId xmlns:a16="http://schemas.microsoft.com/office/drawing/2014/main" id="{0E4FE706-DEB6-FF09-3056-F444A4EDF503}"/>
              </a:ext>
            </a:extLst>
          </p:cNvPr>
          <p:cNvSpPr txBox="1"/>
          <p:nvPr/>
        </p:nvSpPr>
        <p:spPr>
          <a:xfrm>
            <a:off x="228600" y="-103888"/>
            <a:ext cx="8153400" cy="455959"/>
          </a:xfrm>
          <a:prstGeom prst="rect">
            <a:avLst/>
          </a:prstGeom>
        </p:spPr>
        <p:txBody>
          <a:bodyPr vert="horz" wrap="square" lIns="0" tIns="12700" rIns="0" bIns="0" rtlCol="0">
            <a:spAutoFit/>
          </a:bodyPr>
          <a:lstStyle/>
          <a:p>
            <a:pPr marL="12700">
              <a:lnSpc>
                <a:spcPts val="3950"/>
              </a:lnSpc>
              <a:spcBef>
                <a:spcPts val="100"/>
              </a:spcBef>
            </a:pPr>
            <a:r>
              <a:rPr lang="en-US" sz="2000" b="1">
                <a:solidFill>
                  <a:srgbClr val="4B4847"/>
                </a:solidFill>
                <a:latin typeface="Arial"/>
                <a:cs typeface="Arial"/>
              </a:rPr>
              <a:t>GIỚI THIỆU CÔNG TY </a:t>
            </a:r>
            <a:r>
              <a:rPr sz="2000" b="1">
                <a:solidFill>
                  <a:srgbClr val="4B4847"/>
                </a:solidFill>
                <a:latin typeface="Arial"/>
                <a:cs typeface="Arial"/>
              </a:rPr>
              <a:t>UD</a:t>
            </a:r>
            <a:r>
              <a:rPr sz="2000" b="1" spc="-45">
                <a:solidFill>
                  <a:srgbClr val="4B4847"/>
                </a:solidFill>
                <a:latin typeface="Arial"/>
                <a:cs typeface="Arial"/>
              </a:rPr>
              <a:t> </a:t>
            </a:r>
            <a:r>
              <a:rPr lang="en-US" sz="2000" b="1" spc="-35">
                <a:solidFill>
                  <a:srgbClr val="4B4847"/>
                </a:solidFill>
                <a:latin typeface="Arial"/>
                <a:cs typeface="Arial"/>
              </a:rPr>
              <a:t>TRUCKS</a:t>
            </a:r>
            <a:r>
              <a:rPr lang="en-US" sz="2000" b="1">
                <a:latin typeface="Arial"/>
                <a:cs typeface="Arial"/>
              </a:rPr>
              <a:t> - </a:t>
            </a:r>
            <a:r>
              <a:rPr lang="en-US" sz="2000" b="1" spc="-5">
                <a:solidFill>
                  <a:srgbClr val="4B4847"/>
                </a:solidFill>
                <a:latin typeface="Arial MT"/>
              </a:rPr>
              <a:t>HÃNG</a:t>
            </a:r>
            <a:r>
              <a:rPr lang="en-US" sz="2000" b="1" spc="-5">
                <a:solidFill>
                  <a:srgbClr val="4B4847"/>
                </a:solidFill>
                <a:latin typeface="Arial"/>
                <a:cs typeface="Arial"/>
              </a:rPr>
              <a:t> </a:t>
            </a:r>
            <a:r>
              <a:rPr lang="en-US" sz="2000" b="1" spc="-5">
                <a:solidFill>
                  <a:srgbClr val="4B4847"/>
                </a:solidFill>
                <a:latin typeface="Arial MT"/>
                <a:cs typeface="Arial MT"/>
              </a:rPr>
              <a:t>XE TẢI SỐ 1 NHẬT BẢN</a:t>
            </a:r>
            <a:endParaRPr lang="en-US" sz="2000" b="1">
              <a:latin typeface="Arial MT"/>
              <a:cs typeface="Arial MT"/>
            </a:endParaRPr>
          </a:p>
        </p:txBody>
      </p:sp>
      <p:pic>
        <p:nvPicPr>
          <p:cNvPr id="2" name="Picture 2" descr="1935_Kenzo-adachi">
            <a:extLst>
              <a:ext uri="{FF2B5EF4-FFF2-40B4-BE49-F238E27FC236}">
                <a16:creationId xmlns:a16="http://schemas.microsoft.com/office/drawing/2014/main" id="{72697D52-7B4A-6D00-0D10-B5427EAF00B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309" y="589752"/>
            <a:ext cx="3336335" cy="2039953"/>
          </a:xfrm>
          <a:prstGeom prst="rect">
            <a:avLst/>
          </a:prstGeom>
          <a:noFill/>
          <a:extLst>
            <a:ext uri="{909E8E84-426E-40DD-AFC4-6F175D3DCCD1}">
              <a14:hiddenFill xmlns:a14="http://schemas.microsoft.com/office/drawing/2010/main">
                <a:solidFill>
                  <a:srgbClr val="FFFFFF"/>
                </a:solidFill>
              </a14:hiddenFill>
            </a:ext>
          </a:extLst>
        </p:spPr>
      </p:pic>
      <p:pic>
        <p:nvPicPr>
          <p:cNvPr id="16" name="object 6">
            <a:extLst>
              <a:ext uri="{FF2B5EF4-FFF2-40B4-BE49-F238E27FC236}">
                <a16:creationId xmlns:a16="http://schemas.microsoft.com/office/drawing/2014/main" id="{2BF2F6B1-0A9E-43A5-C9EE-D5992CBA2A58}"/>
              </a:ext>
            </a:extLst>
          </p:cNvPr>
          <p:cNvPicPr/>
          <p:nvPr/>
        </p:nvPicPr>
        <p:blipFill rotWithShape="1">
          <a:blip r:embed="rId6" cstate="print"/>
          <a:srcRect l="5917" r="7780"/>
          <a:stretch/>
        </p:blipFill>
        <p:spPr>
          <a:xfrm>
            <a:off x="3653793" y="589752"/>
            <a:ext cx="2640821" cy="2029698"/>
          </a:xfrm>
          <a:prstGeom prst="rect">
            <a:avLst/>
          </a:prstGeom>
        </p:spPr>
      </p:pic>
      <p:sp>
        <p:nvSpPr>
          <p:cNvPr id="12" name="TextBox 11">
            <a:extLst>
              <a:ext uri="{FF2B5EF4-FFF2-40B4-BE49-F238E27FC236}">
                <a16:creationId xmlns:a16="http://schemas.microsoft.com/office/drawing/2014/main" id="{5044AA40-AC62-486D-B2ED-CBF3157137D8}"/>
              </a:ext>
            </a:extLst>
          </p:cNvPr>
          <p:cNvSpPr txBox="1"/>
          <p:nvPr/>
        </p:nvSpPr>
        <p:spPr>
          <a:xfrm>
            <a:off x="109756" y="2800350"/>
            <a:ext cx="7586444" cy="461665"/>
          </a:xfrm>
          <a:prstGeom prst="rect">
            <a:avLst/>
          </a:prstGeom>
          <a:noFill/>
        </p:spPr>
        <p:txBody>
          <a:bodyPr wrap="square" rtlCol="0">
            <a:spAutoFit/>
          </a:bodyPr>
          <a:lstStyle/>
          <a:p>
            <a:r>
              <a:rPr lang="en-US" sz="1200" err="1">
                <a:solidFill>
                  <a:schemeClr val="tx1">
                    <a:lumMod val="65000"/>
                    <a:lumOff val="35000"/>
                  </a:schemeClr>
                </a:solidFill>
                <a:latin typeface="Arial MT"/>
              </a:rPr>
              <a:t>Được</a:t>
            </a:r>
            <a:r>
              <a:rPr lang="en-US" sz="1200">
                <a:solidFill>
                  <a:schemeClr val="tx1">
                    <a:lumMod val="65000"/>
                    <a:lumOff val="35000"/>
                  </a:schemeClr>
                </a:solidFill>
                <a:latin typeface="Arial MT"/>
              </a:rPr>
              <a:t> </a:t>
            </a:r>
            <a:r>
              <a:rPr lang="en-US" sz="1200" err="1">
                <a:solidFill>
                  <a:schemeClr val="tx1">
                    <a:lumMod val="65000"/>
                    <a:lumOff val="35000"/>
                  </a:schemeClr>
                </a:solidFill>
                <a:latin typeface="Arial MT"/>
              </a:rPr>
              <a:t>thành</a:t>
            </a:r>
            <a:r>
              <a:rPr lang="en-US" sz="1200">
                <a:solidFill>
                  <a:schemeClr val="tx1">
                    <a:lumMod val="65000"/>
                    <a:lumOff val="35000"/>
                  </a:schemeClr>
                </a:solidFill>
                <a:latin typeface="Arial MT"/>
              </a:rPr>
              <a:t> </a:t>
            </a:r>
            <a:r>
              <a:rPr lang="en-US" sz="1200" err="1">
                <a:solidFill>
                  <a:schemeClr val="tx1">
                    <a:lumMod val="65000"/>
                    <a:lumOff val="35000"/>
                  </a:schemeClr>
                </a:solidFill>
                <a:latin typeface="Arial MT"/>
              </a:rPr>
              <a:t>lập</a:t>
            </a:r>
            <a:r>
              <a:rPr lang="en-US" sz="1200">
                <a:solidFill>
                  <a:schemeClr val="tx1">
                    <a:lumMod val="65000"/>
                    <a:lumOff val="35000"/>
                  </a:schemeClr>
                </a:solidFill>
                <a:latin typeface="Arial MT"/>
              </a:rPr>
              <a:t> </a:t>
            </a:r>
            <a:r>
              <a:rPr lang="en-US" sz="1200" err="1">
                <a:solidFill>
                  <a:schemeClr val="tx1">
                    <a:lumMod val="65000"/>
                    <a:lumOff val="35000"/>
                  </a:schemeClr>
                </a:solidFill>
                <a:latin typeface="Arial MT"/>
              </a:rPr>
              <a:t>năm</a:t>
            </a:r>
            <a:r>
              <a:rPr lang="en-US" sz="1200">
                <a:solidFill>
                  <a:schemeClr val="tx1">
                    <a:lumMod val="65000"/>
                    <a:lumOff val="35000"/>
                  </a:schemeClr>
                </a:solidFill>
                <a:latin typeface="Arial MT"/>
              </a:rPr>
              <a:t> </a:t>
            </a:r>
            <a:r>
              <a:rPr lang="en-US" sz="1200" b="1">
                <a:solidFill>
                  <a:schemeClr val="accent2">
                    <a:lumMod val="75000"/>
                  </a:schemeClr>
                </a:solidFill>
                <a:latin typeface="Arial MT"/>
              </a:rPr>
              <a:t>1935 </a:t>
            </a:r>
            <a:r>
              <a:rPr lang="en-US" sz="1200" b="1" err="1">
                <a:solidFill>
                  <a:schemeClr val="accent2">
                    <a:lumMod val="75000"/>
                  </a:schemeClr>
                </a:solidFill>
                <a:latin typeface="Arial MT"/>
              </a:rPr>
              <a:t>tại</a:t>
            </a:r>
            <a:r>
              <a:rPr lang="en-US" sz="1200" b="1">
                <a:solidFill>
                  <a:schemeClr val="accent2">
                    <a:lumMod val="75000"/>
                  </a:schemeClr>
                </a:solidFill>
                <a:latin typeface="Arial MT"/>
              </a:rPr>
              <a:t> thành phố Saitama </a:t>
            </a:r>
            <a:r>
              <a:rPr lang="en-US" sz="1200" b="1" err="1">
                <a:solidFill>
                  <a:schemeClr val="accent2">
                    <a:lumMod val="75000"/>
                  </a:schemeClr>
                </a:solidFill>
                <a:latin typeface="Arial MT"/>
              </a:rPr>
              <a:t>Nhật</a:t>
            </a:r>
            <a:r>
              <a:rPr lang="en-US" sz="1200" b="1">
                <a:solidFill>
                  <a:schemeClr val="accent2">
                    <a:lumMod val="75000"/>
                  </a:schemeClr>
                </a:solidFill>
                <a:latin typeface="Arial MT"/>
              </a:rPr>
              <a:t> Bản.</a:t>
            </a:r>
          </a:p>
          <a:p>
            <a:r>
              <a:rPr lang="en-US" sz="1200" b="1">
                <a:solidFill>
                  <a:schemeClr val="tx1">
                    <a:lumMod val="65000"/>
                    <a:lumOff val="35000"/>
                  </a:schemeClr>
                </a:solidFill>
                <a:latin typeface="Arial" panose="020B0604020202020204" pitchFamily="34" charset="0"/>
                <a:cs typeface="Arial" panose="020B0604020202020204" pitchFamily="34" charset="0"/>
              </a:rPr>
              <a:t>Nhà </a:t>
            </a:r>
            <a:r>
              <a:rPr lang="en-US" sz="1200" b="1" err="1">
                <a:solidFill>
                  <a:schemeClr val="tx1">
                    <a:lumMod val="65000"/>
                    <a:lumOff val="35000"/>
                  </a:schemeClr>
                </a:solidFill>
                <a:latin typeface="Arial" panose="020B0604020202020204" pitchFamily="34" charset="0"/>
                <a:cs typeface="Arial" panose="020B0604020202020204" pitchFamily="34" charset="0"/>
              </a:rPr>
              <a:t>sáng</a:t>
            </a:r>
            <a:r>
              <a:rPr lang="en-US" sz="1200" b="1">
                <a:solidFill>
                  <a:schemeClr val="tx1">
                    <a:lumMod val="65000"/>
                    <a:lumOff val="35000"/>
                  </a:schemeClr>
                </a:solidFill>
                <a:latin typeface="Arial" panose="020B0604020202020204" pitchFamily="34" charset="0"/>
                <a:cs typeface="Arial" panose="020B0604020202020204" pitchFamily="34" charset="0"/>
              </a:rPr>
              <a:t> lập: Ngài </a:t>
            </a:r>
            <a:r>
              <a:rPr lang="en-US" sz="1200" b="1" i="1">
                <a:solidFill>
                  <a:schemeClr val="tx1">
                    <a:lumMod val="65000"/>
                    <a:lumOff val="35000"/>
                  </a:schemeClr>
                </a:solidFill>
                <a:latin typeface="Arial" panose="020B0604020202020204" pitchFamily="34" charset="0"/>
                <a:cs typeface="Arial" panose="020B0604020202020204" pitchFamily="34" charset="0"/>
              </a:rPr>
              <a:t>Kenzo Adachi – với tên gọi là </a:t>
            </a:r>
            <a:r>
              <a:rPr lang="vi-VN" sz="1200" b="1" i="1">
                <a:solidFill>
                  <a:schemeClr val="tx1">
                    <a:lumMod val="65000"/>
                    <a:lumOff val="35000"/>
                  </a:schemeClr>
                </a:solidFill>
                <a:latin typeface="Arial" panose="020B0604020202020204" pitchFamily="34" charset="0"/>
                <a:cs typeface="Arial" panose="020B0604020202020204" pitchFamily="34" charset="0"/>
              </a:rPr>
              <a:t>Công ty </a:t>
            </a:r>
            <a:r>
              <a:rPr lang="vi-VN" sz="1200" b="1">
                <a:solidFill>
                  <a:schemeClr val="accent2">
                    <a:lumMod val="75000"/>
                  </a:schemeClr>
                </a:solidFill>
                <a:latin typeface="Arial" panose="020B0604020202020204" pitchFamily="34" charset="0"/>
                <a:cs typeface="Arial" panose="020B0604020202020204" pitchFamily="34" charset="0"/>
              </a:rPr>
              <a:t>Nihon Diesel Industries</a:t>
            </a:r>
            <a:endParaRPr lang="en-US" sz="1200" b="1">
              <a:solidFill>
                <a:schemeClr val="accent2">
                  <a:lumMod val="75000"/>
                </a:schemeClr>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57209E0-3A10-A7CC-4E10-7A868562B1D4}"/>
              </a:ext>
            </a:extLst>
          </p:cNvPr>
          <p:cNvSpPr txBox="1"/>
          <p:nvPr/>
        </p:nvSpPr>
        <p:spPr>
          <a:xfrm>
            <a:off x="109756" y="3284046"/>
            <a:ext cx="5613634" cy="276999"/>
          </a:xfrm>
          <a:prstGeom prst="rect">
            <a:avLst/>
          </a:prstGeom>
          <a:noFill/>
        </p:spPr>
        <p:txBody>
          <a:bodyPr wrap="square" rtlCol="0">
            <a:spAutoFit/>
          </a:bodyPr>
          <a:lstStyle/>
          <a:p>
            <a:r>
              <a:rPr lang="en-US" sz="1200" b="1" err="1">
                <a:solidFill>
                  <a:schemeClr val="tx1">
                    <a:lumMod val="65000"/>
                    <a:lumOff val="35000"/>
                  </a:schemeClr>
                </a:solidFill>
                <a:latin typeface="Arial" panose="020B0604020202020204" pitchFamily="34" charset="0"/>
                <a:cs typeface="Arial" panose="020B0604020202020204" pitchFamily="34" charset="0"/>
              </a:rPr>
              <a:t>Năm</a:t>
            </a:r>
            <a:r>
              <a:rPr lang="en-US" sz="1200" b="1">
                <a:solidFill>
                  <a:schemeClr val="tx1">
                    <a:lumMod val="65000"/>
                    <a:lumOff val="35000"/>
                  </a:schemeClr>
                </a:solidFill>
                <a:latin typeface="Arial" panose="020B0604020202020204" pitchFamily="34" charset="0"/>
                <a:cs typeface="Arial" panose="020B0604020202020204" pitchFamily="34" charset="0"/>
              </a:rPr>
              <a:t> 1960 </a:t>
            </a:r>
            <a:r>
              <a:rPr lang="en-US" sz="1200" b="1" err="1">
                <a:solidFill>
                  <a:schemeClr val="tx1">
                    <a:lumMod val="65000"/>
                    <a:lumOff val="35000"/>
                  </a:schemeClr>
                </a:solidFill>
                <a:latin typeface="Arial" panose="020B0604020202020204" pitchFamily="34" charset="0"/>
                <a:cs typeface="Arial" panose="020B0604020202020204" pitchFamily="34" charset="0"/>
              </a:rPr>
              <a:t>đổi</a:t>
            </a:r>
            <a:r>
              <a:rPr lang="en-US" sz="1200" b="1">
                <a:solidFill>
                  <a:schemeClr val="tx1">
                    <a:lumMod val="65000"/>
                    <a:lumOff val="35000"/>
                  </a:schemeClr>
                </a:solidFill>
                <a:latin typeface="Arial" panose="020B0604020202020204" pitchFamily="34" charset="0"/>
                <a:cs typeface="Arial" panose="020B0604020202020204" pitchFamily="34" charset="0"/>
              </a:rPr>
              <a:t> </a:t>
            </a:r>
            <a:r>
              <a:rPr lang="en-US" sz="1200" b="1" err="1">
                <a:solidFill>
                  <a:schemeClr val="tx1">
                    <a:lumMod val="65000"/>
                    <a:lumOff val="35000"/>
                  </a:schemeClr>
                </a:solidFill>
                <a:latin typeface="Arial" panose="020B0604020202020204" pitchFamily="34" charset="0"/>
                <a:cs typeface="Arial" panose="020B0604020202020204" pitchFamily="34" charset="0"/>
              </a:rPr>
              <a:t>tên</a:t>
            </a:r>
            <a:r>
              <a:rPr lang="en-US" sz="1200" b="1">
                <a:solidFill>
                  <a:schemeClr val="tx1">
                    <a:lumMod val="65000"/>
                    <a:lumOff val="35000"/>
                  </a:schemeClr>
                </a:solidFill>
                <a:latin typeface="Arial" panose="020B0604020202020204" pitchFamily="34" charset="0"/>
                <a:cs typeface="Arial" panose="020B0604020202020204" pitchFamily="34" charset="0"/>
              </a:rPr>
              <a:t> thành </a:t>
            </a:r>
            <a:r>
              <a:rPr lang="en-US" sz="1200" b="1">
                <a:solidFill>
                  <a:schemeClr val="accent2">
                    <a:lumMod val="75000"/>
                  </a:schemeClr>
                </a:solidFill>
                <a:latin typeface="Arial" panose="020B0604020202020204" pitchFamily="34" charset="0"/>
                <a:cs typeface="Arial" panose="020B0604020202020204" pitchFamily="34" charset="0"/>
              </a:rPr>
              <a:t>Nissan Diesel Motor (UD Nissan).</a:t>
            </a:r>
          </a:p>
        </p:txBody>
      </p:sp>
      <p:sp>
        <p:nvSpPr>
          <p:cNvPr id="11" name="TextBox 10">
            <a:extLst>
              <a:ext uri="{FF2B5EF4-FFF2-40B4-BE49-F238E27FC236}">
                <a16:creationId xmlns:a16="http://schemas.microsoft.com/office/drawing/2014/main" id="{899DEAA5-331D-E80E-8E78-C27FA2672282}"/>
              </a:ext>
            </a:extLst>
          </p:cNvPr>
          <p:cNvSpPr txBox="1"/>
          <p:nvPr/>
        </p:nvSpPr>
        <p:spPr>
          <a:xfrm>
            <a:off x="109756" y="3614097"/>
            <a:ext cx="8890234" cy="276999"/>
          </a:xfrm>
          <a:prstGeom prst="rect">
            <a:avLst/>
          </a:prstGeom>
          <a:noFill/>
        </p:spPr>
        <p:txBody>
          <a:bodyPr wrap="square" rtlCol="0">
            <a:spAutoFit/>
          </a:bodyPr>
          <a:lstStyle/>
          <a:p>
            <a:r>
              <a:rPr lang="en-US" sz="1200" err="1">
                <a:solidFill>
                  <a:schemeClr val="tx1">
                    <a:lumMod val="65000"/>
                    <a:lumOff val="35000"/>
                  </a:schemeClr>
                </a:solidFill>
                <a:latin typeface="Arial MT"/>
              </a:rPr>
              <a:t>Năm</a:t>
            </a:r>
            <a:r>
              <a:rPr lang="en-US" sz="1200">
                <a:solidFill>
                  <a:schemeClr val="tx1">
                    <a:lumMod val="65000"/>
                    <a:lumOff val="35000"/>
                  </a:schemeClr>
                </a:solidFill>
                <a:latin typeface="Arial MT"/>
              </a:rPr>
              <a:t> </a:t>
            </a:r>
            <a:r>
              <a:rPr lang="en-US" sz="1200" b="1">
                <a:solidFill>
                  <a:schemeClr val="tx1">
                    <a:lumMod val="65000"/>
                    <a:lumOff val="35000"/>
                  </a:schemeClr>
                </a:solidFill>
                <a:latin typeface="Arial MT"/>
              </a:rPr>
              <a:t>2007</a:t>
            </a:r>
            <a:r>
              <a:rPr lang="en-US" sz="1200">
                <a:solidFill>
                  <a:schemeClr val="tx1">
                    <a:lumMod val="65000"/>
                    <a:lumOff val="35000"/>
                  </a:schemeClr>
                </a:solidFill>
                <a:latin typeface="Arial MT"/>
              </a:rPr>
              <a:t> </a:t>
            </a:r>
            <a:r>
              <a:rPr lang="en-US" sz="1200" err="1">
                <a:solidFill>
                  <a:schemeClr val="tx1">
                    <a:lumMod val="65000"/>
                    <a:lumOff val="35000"/>
                  </a:schemeClr>
                </a:solidFill>
                <a:latin typeface="Arial MT"/>
              </a:rPr>
              <a:t>gia</a:t>
            </a:r>
            <a:r>
              <a:rPr lang="en-US" sz="1200">
                <a:solidFill>
                  <a:schemeClr val="tx1">
                    <a:lumMod val="65000"/>
                    <a:lumOff val="35000"/>
                  </a:schemeClr>
                </a:solidFill>
                <a:latin typeface="Arial MT"/>
              </a:rPr>
              <a:t> </a:t>
            </a:r>
            <a:r>
              <a:rPr lang="en-US" sz="1200" err="1">
                <a:solidFill>
                  <a:schemeClr val="tx1">
                    <a:lumMod val="65000"/>
                    <a:lumOff val="35000"/>
                  </a:schemeClr>
                </a:solidFill>
                <a:latin typeface="Arial MT"/>
              </a:rPr>
              <a:t>nhập</a:t>
            </a:r>
            <a:r>
              <a:rPr lang="en-US" sz="1200">
                <a:solidFill>
                  <a:schemeClr val="tx1">
                    <a:lumMod val="65000"/>
                    <a:lumOff val="35000"/>
                  </a:schemeClr>
                </a:solidFill>
                <a:latin typeface="Arial MT"/>
              </a:rPr>
              <a:t> </a:t>
            </a:r>
            <a:r>
              <a:rPr lang="en-US" sz="1200" b="1">
                <a:solidFill>
                  <a:schemeClr val="accent2">
                    <a:lumMod val="75000"/>
                  </a:schemeClr>
                </a:solidFill>
                <a:latin typeface="Arial MT"/>
              </a:rPr>
              <a:t>Volvo Group</a:t>
            </a:r>
            <a:r>
              <a:rPr lang="en-US" sz="1200">
                <a:solidFill>
                  <a:schemeClr val="tx1">
                    <a:lumMod val="65000"/>
                    <a:lumOff val="35000"/>
                  </a:schemeClr>
                </a:solidFill>
                <a:latin typeface="Arial MT"/>
              </a:rPr>
              <a:t>,</a:t>
            </a:r>
            <a:r>
              <a:rPr lang="vi-VN" sz="1200">
                <a:latin typeface="Arial MT"/>
              </a:rPr>
              <a:t> </a:t>
            </a:r>
            <a:r>
              <a:rPr lang="vi-VN" sz="1200">
                <a:solidFill>
                  <a:schemeClr val="tx1">
                    <a:lumMod val="65000"/>
                    <a:lumOff val="35000"/>
                  </a:schemeClr>
                </a:solidFill>
                <a:latin typeface="Arial MT"/>
              </a:rPr>
              <a:t>tập đoàn sản xuất xe thương mại hàng đầu thế giới.</a:t>
            </a:r>
            <a:r>
              <a:rPr lang="en-US" sz="1200">
                <a:solidFill>
                  <a:schemeClr val="tx1">
                    <a:lumMod val="65000"/>
                    <a:lumOff val="35000"/>
                  </a:schemeClr>
                </a:solidFill>
                <a:latin typeface="Arial MT"/>
              </a:rPr>
              <a:t> </a:t>
            </a:r>
          </a:p>
        </p:txBody>
      </p:sp>
      <p:sp>
        <p:nvSpPr>
          <p:cNvPr id="14" name="TextBox 13">
            <a:extLst>
              <a:ext uri="{FF2B5EF4-FFF2-40B4-BE49-F238E27FC236}">
                <a16:creationId xmlns:a16="http://schemas.microsoft.com/office/drawing/2014/main" id="{F064FC14-2655-9518-5BE4-C1D3EE1DDE0C}"/>
              </a:ext>
            </a:extLst>
          </p:cNvPr>
          <p:cNvSpPr txBox="1"/>
          <p:nvPr/>
        </p:nvSpPr>
        <p:spPr>
          <a:xfrm>
            <a:off x="109756" y="3925229"/>
            <a:ext cx="9144000" cy="276999"/>
          </a:xfrm>
          <a:prstGeom prst="rect">
            <a:avLst/>
          </a:prstGeom>
          <a:noFill/>
        </p:spPr>
        <p:txBody>
          <a:bodyPr wrap="square">
            <a:spAutoFit/>
          </a:bodyPr>
          <a:lstStyle/>
          <a:p>
            <a:r>
              <a:rPr lang="en-US" sz="1200" err="1">
                <a:solidFill>
                  <a:schemeClr val="tx1">
                    <a:lumMod val="65000"/>
                    <a:lumOff val="35000"/>
                  </a:schemeClr>
                </a:solidFill>
                <a:latin typeface="Arial MT"/>
              </a:rPr>
              <a:t>Năm</a:t>
            </a:r>
            <a:r>
              <a:rPr lang="en-US" sz="1200">
                <a:solidFill>
                  <a:schemeClr val="tx1">
                    <a:lumMod val="65000"/>
                    <a:lumOff val="35000"/>
                  </a:schemeClr>
                </a:solidFill>
                <a:latin typeface="Arial MT"/>
              </a:rPr>
              <a:t> </a:t>
            </a:r>
            <a:r>
              <a:rPr lang="en-US" sz="1200" b="1">
                <a:solidFill>
                  <a:schemeClr val="tx1">
                    <a:lumMod val="65000"/>
                    <a:lumOff val="35000"/>
                  </a:schemeClr>
                </a:solidFill>
                <a:latin typeface="Arial MT"/>
              </a:rPr>
              <a:t>2010</a:t>
            </a:r>
            <a:r>
              <a:rPr lang="en-US" sz="1200">
                <a:solidFill>
                  <a:schemeClr val="tx1">
                    <a:lumMod val="65000"/>
                    <a:lumOff val="35000"/>
                  </a:schemeClr>
                </a:solidFill>
                <a:latin typeface="Arial MT"/>
              </a:rPr>
              <a:t> </a:t>
            </a:r>
            <a:r>
              <a:rPr lang="en-US" sz="1200" b="1">
                <a:solidFill>
                  <a:schemeClr val="tx1">
                    <a:lumMod val="65000"/>
                    <a:lumOff val="35000"/>
                  </a:schemeClr>
                </a:solidFill>
                <a:latin typeface="Arial MT"/>
              </a:rPr>
              <a:t>Nissan Diesel Motor </a:t>
            </a:r>
            <a:r>
              <a:rPr lang="en-US" sz="1200" err="1">
                <a:solidFill>
                  <a:schemeClr val="tx1">
                    <a:lumMod val="65000"/>
                    <a:lumOff val="35000"/>
                  </a:schemeClr>
                </a:solidFill>
                <a:latin typeface="Arial MT"/>
              </a:rPr>
              <a:t>đã</a:t>
            </a:r>
            <a:r>
              <a:rPr lang="en-US" sz="1200">
                <a:solidFill>
                  <a:schemeClr val="tx1">
                    <a:lumMod val="65000"/>
                    <a:lumOff val="35000"/>
                  </a:schemeClr>
                </a:solidFill>
                <a:latin typeface="Arial MT"/>
              </a:rPr>
              <a:t> </a:t>
            </a:r>
            <a:r>
              <a:rPr lang="en-US" sz="1200" err="1">
                <a:solidFill>
                  <a:schemeClr val="tx1">
                    <a:lumMod val="65000"/>
                    <a:lumOff val="35000"/>
                  </a:schemeClr>
                </a:solidFill>
                <a:latin typeface="Arial MT"/>
              </a:rPr>
              <a:t>đổi</a:t>
            </a:r>
            <a:r>
              <a:rPr lang="en-US" sz="1200">
                <a:solidFill>
                  <a:schemeClr val="tx1">
                    <a:lumMod val="65000"/>
                    <a:lumOff val="35000"/>
                  </a:schemeClr>
                </a:solidFill>
                <a:latin typeface="Arial MT"/>
              </a:rPr>
              <a:t> </a:t>
            </a:r>
            <a:r>
              <a:rPr lang="en-US" sz="1200" err="1">
                <a:solidFill>
                  <a:schemeClr val="tx1">
                    <a:lumMod val="65000"/>
                    <a:lumOff val="35000"/>
                  </a:schemeClr>
                </a:solidFill>
                <a:latin typeface="Arial MT"/>
              </a:rPr>
              <a:t>tên</a:t>
            </a:r>
            <a:r>
              <a:rPr lang="en-US" sz="1200">
                <a:solidFill>
                  <a:schemeClr val="tx1">
                    <a:lumMod val="65000"/>
                    <a:lumOff val="35000"/>
                  </a:schemeClr>
                </a:solidFill>
                <a:latin typeface="Arial MT"/>
              </a:rPr>
              <a:t> </a:t>
            </a:r>
            <a:r>
              <a:rPr lang="en-US" sz="1200" err="1">
                <a:solidFill>
                  <a:schemeClr val="tx1">
                    <a:lumMod val="65000"/>
                    <a:lumOff val="35000"/>
                  </a:schemeClr>
                </a:solidFill>
                <a:latin typeface="Arial MT"/>
              </a:rPr>
              <a:t>thành</a:t>
            </a:r>
            <a:r>
              <a:rPr lang="en-US" sz="1200" b="1">
                <a:solidFill>
                  <a:schemeClr val="accent2">
                    <a:lumMod val="75000"/>
                  </a:schemeClr>
                </a:solidFill>
                <a:latin typeface="Arial MT"/>
              </a:rPr>
              <a:t> UD Trucks.</a:t>
            </a:r>
          </a:p>
        </p:txBody>
      </p:sp>
      <p:sp>
        <p:nvSpPr>
          <p:cNvPr id="19" name="TextBox 18">
            <a:extLst>
              <a:ext uri="{FF2B5EF4-FFF2-40B4-BE49-F238E27FC236}">
                <a16:creationId xmlns:a16="http://schemas.microsoft.com/office/drawing/2014/main" id="{8B51AAB2-B96D-91A4-BCA7-FC993F7351EF}"/>
              </a:ext>
            </a:extLst>
          </p:cNvPr>
          <p:cNvSpPr txBox="1"/>
          <p:nvPr/>
        </p:nvSpPr>
        <p:spPr>
          <a:xfrm>
            <a:off x="109756" y="4249122"/>
            <a:ext cx="9144000" cy="276999"/>
          </a:xfrm>
          <a:prstGeom prst="rect">
            <a:avLst/>
          </a:prstGeom>
          <a:noFill/>
        </p:spPr>
        <p:txBody>
          <a:bodyPr wrap="square">
            <a:spAutoFit/>
          </a:bodyPr>
          <a:lstStyle/>
          <a:p>
            <a:r>
              <a:rPr lang="en-US" sz="1200">
                <a:solidFill>
                  <a:schemeClr val="tx1">
                    <a:lumMod val="65000"/>
                    <a:lumOff val="35000"/>
                  </a:schemeClr>
                </a:solidFill>
                <a:latin typeface="Arial MT"/>
              </a:rPr>
              <a:t>Năm </a:t>
            </a:r>
            <a:r>
              <a:rPr lang="en-US" sz="1200" b="1">
                <a:solidFill>
                  <a:schemeClr val="tx1">
                    <a:lumMod val="65000"/>
                    <a:lumOff val="35000"/>
                  </a:schemeClr>
                </a:solidFill>
                <a:latin typeface="Arial MT"/>
              </a:rPr>
              <a:t>2013</a:t>
            </a:r>
            <a:r>
              <a:rPr lang="en-US" sz="1200">
                <a:solidFill>
                  <a:schemeClr val="tx1">
                    <a:lumMod val="65000"/>
                    <a:lumOff val="35000"/>
                  </a:schemeClr>
                </a:solidFill>
                <a:latin typeface="Arial MT"/>
              </a:rPr>
              <a:t> Xây dựng </a:t>
            </a:r>
            <a:r>
              <a:rPr lang="en-US" sz="1200" b="1">
                <a:solidFill>
                  <a:schemeClr val="accent2">
                    <a:lumMod val="75000"/>
                  </a:schemeClr>
                </a:solidFill>
                <a:latin typeface="Arial MT"/>
              </a:rPr>
              <a:t>nhà máy tại Thái Lan </a:t>
            </a:r>
            <a:r>
              <a:rPr lang="en-US" sz="1200">
                <a:solidFill>
                  <a:schemeClr val="tx1">
                    <a:lumMod val="65000"/>
                    <a:lumOff val="35000"/>
                  </a:schemeClr>
                </a:solidFill>
                <a:latin typeface="Arial MT"/>
              </a:rPr>
              <a:t>để phục vụ thị trường ASEAN.</a:t>
            </a:r>
            <a:endParaRPr lang="en-US" sz="1200">
              <a:solidFill>
                <a:schemeClr val="accent2">
                  <a:lumMod val="75000"/>
                </a:schemeClr>
              </a:solidFill>
              <a:latin typeface="Arial MT"/>
            </a:endParaRPr>
          </a:p>
        </p:txBody>
      </p:sp>
      <p:pic>
        <p:nvPicPr>
          <p:cNvPr id="3" name="Picture 2" descr="Company Profile | UD Trucks">
            <a:extLst>
              <a:ext uri="{FF2B5EF4-FFF2-40B4-BE49-F238E27FC236}">
                <a16:creationId xmlns:a16="http://schemas.microsoft.com/office/drawing/2014/main" id="{3248BFDA-02FF-67A8-FE80-48FECED562D9}"/>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362" r="7459"/>
          <a:stretch/>
        </p:blipFill>
        <p:spPr bwMode="auto">
          <a:xfrm>
            <a:off x="6515763" y="589752"/>
            <a:ext cx="2417177" cy="2039953"/>
          </a:xfrm>
          <a:prstGeom prst="rect">
            <a:avLst/>
          </a:prstGeom>
          <a:noFill/>
          <a:extLst>
            <a:ext uri="{909E8E84-426E-40DD-AFC4-6F175D3DCCD1}">
              <a14:hiddenFill xmlns:a14="http://schemas.microsoft.com/office/drawing/2010/main">
                <a:solidFill>
                  <a:srgbClr val="FFFFFF"/>
                </a:solidFill>
              </a14:hiddenFill>
            </a:ext>
          </a:extLst>
        </p:spPr>
      </p:pic>
      <p:sp>
        <p:nvSpPr>
          <p:cNvPr id="13" name="Slide Number Placeholder 12">
            <a:extLst>
              <a:ext uri="{FF2B5EF4-FFF2-40B4-BE49-F238E27FC236}">
                <a16:creationId xmlns:a16="http://schemas.microsoft.com/office/drawing/2014/main" id="{1A09BB2D-27DF-2C0A-C2E7-728AF048B373}"/>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6</a:t>
            </a:fld>
            <a:endParaRPr lang="en-US"/>
          </a:p>
        </p:txBody>
      </p:sp>
      <p:pic>
        <p:nvPicPr>
          <p:cNvPr id="4" name="mp3-output-ttsfree(dot)com (42)">
            <a:hlinkClick r:id="" action="ppaction://media"/>
            <a:extLst>
              <a:ext uri="{FF2B5EF4-FFF2-40B4-BE49-F238E27FC236}">
                <a16:creationId xmlns:a16="http://schemas.microsoft.com/office/drawing/2014/main" id="{704FFE9F-4428-840B-923B-1665C5B9100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49651" y="39730"/>
            <a:ext cx="402963" cy="402963"/>
          </a:xfrm>
          <a:prstGeom prst="rect">
            <a:avLst/>
          </a:prstGeom>
        </p:spPr>
      </p:pic>
    </p:spTree>
    <p:extLst>
      <p:ext uri="{BB962C8B-B14F-4D97-AF65-F5344CB8AC3E}">
        <p14:creationId xmlns:p14="http://schemas.microsoft.com/office/powerpoint/2010/main" val="2394235447"/>
      </p:ext>
    </p:extLst>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2FC699E8-B6BF-C5E9-FB9A-FD7D58BCEEFD}"/>
              </a:ext>
            </a:extLst>
          </p:cNvPr>
          <p:cNvGraphicFramePr>
            <a:graphicFrameLocks noGrp="1"/>
          </p:cNvGraphicFramePr>
          <p:nvPr>
            <p:extLst>
              <p:ext uri="{D42A27DB-BD31-4B8C-83A1-F6EECF244321}">
                <p14:modId xmlns:p14="http://schemas.microsoft.com/office/powerpoint/2010/main" val="729911602"/>
              </p:ext>
            </p:extLst>
          </p:nvPr>
        </p:nvGraphicFramePr>
        <p:xfrm>
          <a:off x="303058" y="464252"/>
          <a:ext cx="8363328" cy="4049895"/>
        </p:xfrm>
        <a:graphic>
          <a:graphicData uri="http://schemas.openxmlformats.org/drawingml/2006/table">
            <a:tbl>
              <a:tblPr firstRow="1" bandRow="1">
                <a:tableStyleId>{5C22544A-7EE6-4342-B048-85BDC9FD1C3A}</a:tableStyleId>
              </a:tblPr>
              <a:tblGrid>
                <a:gridCol w="1393888">
                  <a:extLst>
                    <a:ext uri="{9D8B030D-6E8A-4147-A177-3AD203B41FA5}">
                      <a16:colId xmlns:a16="http://schemas.microsoft.com/office/drawing/2014/main" val="2662815194"/>
                    </a:ext>
                  </a:extLst>
                </a:gridCol>
                <a:gridCol w="1393888">
                  <a:extLst>
                    <a:ext uri="{9D8B030D-6E8A-4147-A177-3AD203B41FA5}">
                      <a16:colId xmlns:a16="http://schemas.microsoft.com/office/drawing/2014/main" val="158834489"/>
                    </a:ext>
                  </a:extLst>
                </a:gridCol>
                <a:gridCol w="1393888">
                  <a:extLst>
                    <a:ext uri="{9D8B030D-6E8A-4147-A177-3AD203B41FA5}">
                      <a16:colId xmlns:a16="http://schemas.microsoft.com/office/drawing/2014/main" val="947002350"/>
                    </a:ext>
                  </a:extLst>
                </a:gridCol>
                <a:gridCol w="1393888">
                  <a:extLst>
                    <a:ext uri="{9D8B030D-6E8A-4147-A177-3AD203B41FA5}">
                      <a16:colId xmlns:a16="http://schemas.microsoft.com/office/drawing/2014/main" val="2405375602"/>
                    </a:ext>
                  </a:extLst>
                </a:gridCol>
                <a:gridCol w="1393888">
                  <a:extLst>
                    <a:ext uri="{9D8B030D-6E8A-4147-A177-3AD203B41FA5}">
                      <a16:colId xmlns:a16="http://schemas.microsoft.com/office/drawing/2014/main" val="849243192"/>
                    </a:ext>
                  </a:extLst>
                </a:gridCol>
                <a:gridCol w="1393888">
                  <a:extLst>
                    <a:ext uri="{9D8B030D-6E8A-4147-A177-3AD203B41FA5}">
                      <a16:colId xmlns:a16="http://schemas.microsoft.com/office/drawing/2014/main" val="408556725"/>
                    </a:ext>
                  </a:extLst>
                </a:gridCol>
              </a:tblGrid>
              <a:tr h="809979">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6042872"/>
                  </a:ext>
                </a:extLst>
              </a:tr>
              <a:tr h="809979">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879084"/>
                  </a:ext>
                </a:extLst>
              </a:tr>
              <a:tr h="809979">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a:solidFill>
                          <a:srgbClr val="C00000"/>
                        </a:solidFill>
                        <a:latin typeface="Bahnschrift SemiBold" panose="020B0502040204020203" pitchFamily="34" charset="0"/>
                        <a:ea typeface="+mn-ea"/>
                        <a:cs typeface="+mn-cs"/>
                      </a:endParaRPr>
                    </a:p>
                    <a:p>
                      <a:pPr algn="ctr"/>
                      <a:r>
                        <a:rPr lang="en-US" sz="1100">
                          <a:solidFill>
                            <a:srgbClr val="C00000"/>
                          </a:solidFill>
                          <a:latin typeface="Bahnschrift SemiBold" panose="020B0502040204020203" pitchFamily="34" charset="0"/>
                          <a:ea typeface="+mn-ea"/>
                          <a:cs typeface="+mn-cs"/>
                        </a:rPr>
                        <a:t>CƠ KHÍ XĂNG DẦU</a:t>
                      </a:r>
                      <a:endParaRPr lang="vi-VN" sz="1100">
                        <a:solidFill>
                          <a:srgbClr val="C00000"/>
                        </a:solidFill>
                        <a:latin typeface="Bahnschrift SemiBold" panose="020B0502040204020203" pitchFamily="34" charset="0"/>
                        <a:ea typeface="+mn-ea"/>
                        <a:cs typeface="+mn-cs"/>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492687"/>
                  </a:ext>
                </a:extLst>
              </a:tr>
              <a:tr h="809979">
                <a:tc>
                  <a:txBody>
                    <a:bodyPr/>
                    <a:lstStyle/>
                    <a:p>
                      <a:endParaRPr lang="vi-VN"/>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vi-VN" sz="1200">
                          <a:solidFill>
                            <a:srgbClr val="C00000"/>
                          </a:solidFill>
                          <a:latin typeface="Bahnschrift SemiBold" panose="020B0502040204020203" pitchFamily="34" charset="0"/>
                          <a:ea typeface="+mn-ea"/>
                          <a:cs typeface="+mn-cs"/>
                        </a:rPr>
                        <a:t>Cơ</a:t>
                      </a:r>
                      <a:r>
                        <a:rPr lang="en-US" sz="1200">
                          <a:solidFill>
                            <a:srgbClr val="C00000"/>
                          </a:solidFill>
                          <a:latin typeface="Bahnschrift SemiBold" panose="020B0502040204020203" pitchFamily="34" charset="0"/>
                          <a:ea typeface="+mn-ea"/>
                          <a:cs typeface="+mn-cs"/>
                        </a:rPr>
                        <a:t> khí </a:t>
                      </a:r>
                    </a:p>
                    <a:p>
                      <a:pPr algn="ctr"/>
                      <a:r>
                        <a:rPr lang="en-US" sz="1200">
                          <a:solidFill>
                            <a:srgbClr val="C00000"/>
                          </a:solidFill>
                          <a:latin typeface="Bahnschrift SemiBold" panose="020B0502040204020203" pitchFamily="34" charset="0"/>
                          <a:ea typeface="+mn-ea"/>
                          <a:cs typeface="+mn-cs"/>
                        </a:rPr>
                        <a:t>Việt Nhật</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a:solidFill>
                            <a:srgbClr val="C00000"/>
                          </a:solidFill>
                          <a:latin typeface="Bahnschrift SemiBold" panose="020B0502040204020203" pitchFamily="34" charset="0"/>
                          <a:ea typeface="+mn-ea"/>
                          <a:cs typeface="+mn-cs"/>
                        </a:rPr>
                        <a:t>TÂN HUỲNH ĐẶNG</a:t>
                      </a:r>
                      <a:endParaRPr lang="vi-VN" sz="1100">
                        <a:solidFill>
                          <a:srgbClr val="C00000"/>
                        </a:solidFill>
                        <a:latin typeface="Bahnschrift SemiBold" panose="020B0502040204020203" pitchFamily="34" charset="0"/>
                        <a:ea typeface="+mn-ea"/>
                        <a:cs typeface="+mn-cs"/>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100">
                          <a:solidFill>
                            <a:srgbClr val="C00000"/>
                          </a:solidFill>
                          <a:latin typeface="Bahnschrift SemiBold" panose="020B0502040204020203" pitchFamily="34" charset="0"/>
                          <a:ea typeface="+mn-ea"/>
                          <a:cs typeface="+mn-cs"/>
                        </a:rPr>
                        <a:t>TRƯỜNG PHÁT</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a:solidFill>
                            <a:srgbClr val="C00000"/>
                          </a:solidFill>
                          <a:latin typeface="Bahnschrift SemiBold" panose="020B0502040204020203" pitchFamily="34" charset="0"/>
                          <a:ea typeface="+mn-ea"/>
                          <a:cs typeface="+mn-cs"/>
                        </a:rPr>
                        <a:t>Cơ khí ô tô</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a:solidFill>
                            <a:srgbClr val="C00000"/>
                          </a:solidFill>
                          <a:latin typeface="Bahnschrift SemiBold" panose="020B0502040204020203" pitchFamily="34" charset="0"/>
                          <a:ea typeface="+mn-ea"/>
                          <a:cs typeface="+mn-cs"/>
                        </a:rPr>
                        <a:t>Đồng Nai</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a:solidFill>
                            <a:srgbClr val="C00000"/>
                          </a:solidFill>
                          <a:latin typeface="Bahnschrift SemiBold" panose="020B0502040204020203" pitchFamily="34" charset="0"/>
                          <a:ea typeface="+mn-ea"/>
                          <a:cs typeface="+mn-cs"/>
                        </a:rPr>
                        <a:t>MAI TIẾN ĐẠT</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48287907"/>
                  </a:ext>
                </a:extLst>
              </a:tr>
              <a:tr h="809979">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a:solidFill>
                            <a:srgbClr val="C00000"/>
                          </a:solidFill>
                          <a:latin typeface="Bahnschrift SemiBold" panose="020B0502040204020203" pitchFamily="34" charset="0"/>
                          <a:ea typeface="+mn-ea"/>
                          <a:cs typeface="+mn-cs"/>
                        </a:rPr>
                        <a:t>NGUYÊN VỸ</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a:solidFill>
                            <a:srgbClr val="C00000"/>
                          </a:solidFill>
                          <a:latin typeface="Bahnschrift SemiBold" panose="020B0502040204020203" pitchFamily="34" charset="0"/>
                          <a:ea typeface="+mn-ea"/>
                          <a:cs typeface="+mn-cs"/>
                        </a:rPr>
                        <a:t>THỊNH PHÁT</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sz="12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sz="12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sz="12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endParaRPr lang="vi-VN" sz="14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681596"/>
                  </a:ext>
                </a:extLst>
              </a:tr>
            </a:tbl>
          </a:graphicData>
        </a:graphic>
      </p:graphicFrame>
      <p:pic>
        <p:nvPicPr>
          <p:cNvPr id="2" name="object 2"/>
          <p:cNvPicPr/>
          <p:nvPr/>
        </p:nvPicPr>
        <p:blipFill>
          <a:blip r:embed="rId5" cstate="print"/>
          <a:stretch>
            <a:fillRect/>
          </a:stretch>
        </p:blipFill>
        <p:spPr>
          <a:xfrm>
            <a:off x="7961376" y="4853940"/>
            <a:ext cx="731519" cy="227075"/>
          </a:xfrm>
          <a:prstGeom prst="rect">
            <a:avLst/>
          </a:prstGeom>
        </p:spPr>
      </p:pic>
      <p:sp>
        <p:nvSpPr>
          <p:cNvPr id="23" name="object 23"/>
          <p:cNvSpPr txBox="1">
            <a:spLocks noGrp="1"/>
          </p:cNvSpPr>
          <p:nvPr>
            <p:ph type="title"/>
          </p:nvPr>
        </p:nvSpPr>
        <p:spPr>
          <a:xfrm>
            <a:off x="352667" y="104949"/>
            <a:ext cx="8363330" cy="289823"/>
          </a:xfrm>
          <a:prstGeom prst="rect">
            <a:avLst/>
          </a:prstGeom>
        </p:spPr>
        <p:txBody>
          <a:bodyPr vert="horz" wrap="square" lIns="0" tIns="12700" rIns="0" bIns="0" rtlCol="0">
            <a:spAutoFit/>
          </a:bodyPr>
          <a:lstStyle/>
          <a:p>
            <a:pPr marL="12700" algn="ctr">
              <a:lnSpc>
                <a:spcPct val="100000"/>
              </a:lnSpc>
              <a:spcBef>
                <a:spcPts val="100"/>
              </a:spcBef>
            </a:pPr>
            <a:r>
              <a:rPr lang="en-US" sz="1800" b="1" spc="-5">
                <a:latin typeface="Arial"/>
                <a:cs typeface="Arial"/>
              </a:rPr>
              <a:t>ĐỐI TÁC ĐÓNG THÙNG</a:t>
            </a:r>
            <a:endParaRPr sz="1800" b="1" spc="-5">
              <a:latin typeface="Arial"/>
              <a:cs typeface="Arial"/>
            </a:endParaRPr>
          </a:p>
        </p:txBody>
      </p:sp>
      <p:sp>
        <p:nvSpPr>
          <p:cNvPr id="25" name="object 25"/>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60</a:t>
            </a:fld>
            <a:endParaRPr sz="800">
              <a:latin typeface="Arial MT"/>
              <a:cs typeface="Arial MT"/>
            </a:endParaRPr>
          </a:p>
        </p:txBody>
      </p:sp>
      <p:pic>
        <p:nvPicPr>
          <p:cNvPr id="83" name="Picture 6" descr="Không có mô tả ảnh.">
            <a:extLst>
              <a:ext uri="{FF2B5EF4-FFF2-40B4-BE49-F238E27FC236}">
                <a16:creationId xmlns:a16="http://schemas.microsoft.com/office/drawing/2014/main" id="{4C0B7466-BDA3-D1A1-2404-9C0F17A0675B}"/>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742" b="89861" l="3586" r="97012">
                        <a14:foregroundMark x1="88446" y1="30616" x2="88446" y2="30616"/>
                        <a14:foregroundMark x1="22510" y1="58449" x2="22510" y2="58449"/>
                        <a14:foregroundMark x1="94024" y1="40755" x2="94024" y2="40755"/>
                        <a14:foregroundMark x1="94024" y1="32803" x2="94024" y2="32803"/>
                        <a14:foregroundMark x1="97410" y1="36382" x2="97410" y2="36382"/>
                        <a14:foregroundMark x1="27092" y1="37575" x2="27092" y2="37575"/>
                        <a14:foregroundMark x1="27092" y1="37575" x2="27092" y2="37575"/>
                        <a14:foregroundMark x1="37251" y1="34195" x2="37251" y2="34195"/>
                        <a14:foregroundMark x1="38247" y1="32803" x2="38247" y2="32803"/>
                        <a14:foregroundMark x1="74502" y1="50497" x2="74502" y2="50497"/>
                        <a14:foregroundMark x1="74502" y1="50497" x2="74502" y2="50497"/>
                        <a14:foregroundMark x1="67131" y1="73956" x2="67131" y2="73956"/>
                        <a14:foregroundMark x1="67131" y1="73956" x2="67131" y2="73956"/>
                        <a14:foregroundMark x1="67131" y1="73956" x2="67131" y2="73956"/>
                        <a14:foregroundMark x1="77888" y1="76740" x2="77888" y2="76740"/>
                        <a14:foregroundMark x1="77888" y1="76740" x2="77888" y2="76740"/>
                        <a14:foregroundMark x1="87052" y1="72763" x2="87052" y2="72763"/>
                        <a14:foregroundMark x1="87052" y1="72763" x2="87052" y2="72763"/>
                        <a14:foregroundMark x1="46813" y1="73360" x2="46813" y2="73360"/>
                        <a14:foregroundMark x1="46813" y1="73360" x2="46813" y2="73360"/>
                        <a14:foregroundMark x1="36056" y1="73757" x2="36056" y2="73757"/>
                        <a14:foregroundMark x1="36056" y1="73757" x2="36056" y2="73757"/>
                        <a14:foregroundMark x1="29084" y1="77137" x2="29084" y2="77137"/>
                        <a14:foregroundMark x1="29084" y1="77137" x2="29084" y2="77137"/>
                        <a14:foregroundMark x1="18327" y1="78926" x2="18327" y2="78926"/>
                        <a14:foregroundMark x1="18327" y1="78926" x2="18327" y2="78926"/>
                        <a14:foregroundMark x1="8367" y1="76740" x2="8367" y2="76740"/>
                        <a14:foregroundMark x1="8367" y1="76740" x2="8367" y2="76740"/>
                        <a14:foregroundMark x1="3586" y1="81113" x2="3586" y2="81113"/>
                        <a14:foregroundMark x1="3586" y1="81113" x2="3586" y2="81113"/>
                        <a14:backgroundMark x1="38446" y1="75348" x2="38446" y2="75348"/>
                        <a14:backgroundMark x1="63745" y1="77336" x2="63745" y2="77336"/>
                      </a14:backgroundRemoval>
                    </a14:imgEffect>
                  </a14:imgLayer>
                </a14:imgProps>
              </a:ext>
              <a:ext uri="{28A0092B-C50C-407E-A947-70E740481C1C}">
                <a14:useLocalDpi xmlns:a14="http://schemas.microsoft.com/office/drawing/2010/main" val="0"/>
              </a:ext>
            </a:extLst>
          </a:blip>
          <a:srcRect t="18786" b="14469"/>
          <a:stretch/>
        </p:blipFill>
        <p:spPr bwMode="auto">
          <a:xfrm>
            <a:off x="1874025" y="493793"/>
            <a:ext cx="980665" cy="655849"/>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8" descr="File:Lamberet.svg - Wikimedia Commons">
            <a:extLst>
              <a:ext uri="{FF2B5EF4-FFF2-40B4-BE49-F238E27FC236}">
                <a16:creationId xmlns:a16="http://schemas.microsoft.com/office/drawing/2014/main" id="{C1D8C257-A072-06CE-A5AC-84F9A812EB6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7127" y="2341350"/>
            <a:ext cx="1172075" cy="281733"/>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10" descr="IMAE JSC - #1 Công Ty Sản Xuất - Xe Bồn Nhôm | Xe Điện | Thuyền Phao | Máy  Sấy">
            <a:extLst>
              <a:ext uri="{FF2B5EF4-FFF2-40B4-BE49-F238E27FC236}">
                <a16:creationId xmlns:a16="http://schemas.microsoft.com/office/drawing/2014/main" id="{82682464-FFCC-EBB1-B93E-C568234567F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67904" y="728388"/>
            <a:ext cx="1176686" cy="421254"/>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12" descr="Trang chủ">
            <a:extLst>
              <a:ext uri="{FF2B5EF4-FFF2-40B4-BE49-F238E27FC236}">
                <a16:creationId xmlns:a16="http://schemas.microsoft.com/office/drawing/2014/main" id="{888E895E-8CD9-06ED-950E-83F95E52546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69801" y="1563395"/>
            <a:ext cx="1350519" cy="236340"/>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14" descr="Xe Chuyên Dùng Đức Long">
            <a:extLst>
              <a:ext uri="{FF2B5EF4-FFF2-40B4-BE49-F238E27FC236}">
                <a16:creationId xmlns:a16="http://schemas.microsoft.com/office/drawing/2014/main" id="{A46F36E5-C58C-4E72-C843-9B4E7AA6B727}"/>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36198" b="32990"/>
          <a:stretch/>
        </p:blipFill>
        <p:spPr bwMode="auto">
          <a:xfrm>
            <a:off x="4584700" y="750460"/>
            <a:ext cx="1176687" cy="362567"/>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16">
            <a:extLst>
              <a:ext uri="{FF2B5EF4-FFF2-40B4-BE49-F238E27FC236}">
                <a16:creationId xmlns:a16="http://schemas.microsoft.com/office/drawing/2014/main" id="{A8814F4D-DF60-805B-DDF6-700AFC0D93C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p:blipFill>
        <p:spPr bwMode="auto">
          <a:xfrm>
            <a:off x="706725" y="1330975"/>
            <a:ext cx="720243" cy="668551"/>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2" descr="Cty TNHH Ô tô Tín Nghĩa - Home | Facebook">
            <a:extLst>
              <a:ext uri="{FF2B5EF4-FFF2-40B4-BE49-F238E27FC236}">
                <a16:creationId xmlns:a16="http://schemas.microsoft.com/office/drawing/2014/main" id="{4EB0924C-9DA0-6B87-503C-BD87F41D17E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008188" y="2175326"/>
            <a:ext cx="800351" cy="712919"/>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30" descr="CÔNG TY TNHH XE CHUYÊN DÙNG AN KHANG – CẢI TẠO XE TẢI, THIẾT KẾ XE TẢI, HỒ  SƠ CẢI TẠO, ĐÓNG THÙNG XE TẢI">
            <a:extLst>
              <a:ext uri="{FF2B5EF4-FFF2-40B4-BE49-F238E27FC236}">
                <a16:creationId xmlns:a16="http://schemas.microsoft.com/office/drawing/2014/main" id="{1FE294BF-815E-6EF5-F82A-419DE9C61329}"/>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25280" y="782684"/>
            <a:ext cx="1176686" cy="274712"/>
          </a:xfrm>
          <a:prstGeom prst="rect">
            <a:avLst/>
          </a:prstGeom>
          <a:noFill/>
          <a:extLst>
            <a:ext uri="{909E8E84-426E-40DD-AFC4-6F175D3DCCD1}">
              <a14:hiddenFill xmlns:a14="http://schemas.microsoft.com/office/drawing/2010/main">
                <a:solidFill>
                  <a:srgbClr val="FFFFFF"/>
                </a:solidFill>
              </a14:hiddenFill>
            </a:ext>
          </a:extLst>
        </p:spPr>
      </p:pic>
      <p:pic>
        <p:nvPicPr>
          <p:cNvPr id="94" name="Picture 34" descr="HINO ĐẠI PHÁT TÍN - ĐẠI LÝ XE TẢI CẤP 1 HINO VN">
            <a:extLst>
              <a:ext uri="{FF2B5EF4-FFF2-40B4-BE49-F238E27FC236}">
                <a16:creationId xmlns:a16="http://schemas.microsoft.com/office/drawing/2014/main" id="{BE5973C3-A8DE-3763-C713-A6809EDA3FBA}"/>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862449" y="1501063"/>
            <a:ext cx="1201521" cy="402515"/>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4" descr="PLX">
            <a:extLst>
              <a:ext uri="{FF2B5EF4-FFF2-40B4-BE49-F238E27FC236}">
                <a16:creationId xmlns:a16="http://schemas.microsoft.com/office/drawing/2014/main" id="{673CB1AC-6574-EAD7-6A56-7794BC080985}"/>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025280" y="2495690"/>
            <a:ext cx="1037234" cy="194302"/>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6" descr="Xe chuyên dụng tiêu chuẩn Hàn Quốc">
            <a:extLst>
              <a:ext uri="{FF2B5EF4-FFF2-40B4-BE49-F238E27FC236}">
                <a16:creationId xmlns:a16="http://schemas.microsoft.com/office/drawing/2014/main" id="{710F7179-CC59-A784-AADD-F5463279A151}"/>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r="61215"/>
          <a:stretch/>
        </p:blipFill>
        <p:spPr bwMode="auto">
          <a:xfrm>
            <a:off x="7620918" y="2168793"/>
            <a:ext cx="724676" cy="617148"/>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8" descr="C​ÔNG TY CỔ PHẦN Ô TÔ CHUYÊN DÙNG TUẤN PHƯƠNG - Chuyên bán xe tải gắn cẩu, xe nâng đầu, xe hút chất thải, xe chở rác">
            <a:extLst>
              <a:ext uri="{FF2B5EF4-FFF2-40B4-BE49-F238E27FC236}">
                <a16:creationId xmlns:a16="http://schemas.microsoft.com/office/drawing/2014/main" id="{7A48F996-3122-883A-821A-E84E3A5D1E6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380938" y="1515179"/>
            <a:ext cx="1134592" cy="39500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TUYỂN DỤNG] Tuyển Dụng Kỹ Thuật Viên Điện lạnh Container Lạnh">
            <a:extLst>
              <a:ext uri="{FF2B5EF4-FFF2-40B4-BE49-F238E27FC236}">
                <a16:creationId xmlns:a16="http://schemas.microsoft.com/office/drawing/2014/main" id="{7D7711D7-E63D-7A68-4B76-2611FDCD410E}"/>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712871" y="2341350"/>
            <a:ext cx="1094749" cy="32198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OOSAN VIỆT NAM">
            <a:extLst>
              <a:ext uri="{FF2B5EF4-FFF2-40B4-BE49-F238E27FC236}">
                <a16:creationId xmlns:a16="http://schemas.microsoft.com/office/drawing/2014/main" id="{AEF583A0-AF7F-4D75-BCA3-BDC9277C767D}"/>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931032" y="1426924"/>
            <a:ext cx="1350519" cy="4766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hông có mô tả ảnh.">
            <a:extLst>
              <a:ext uri="{FF2B5EF4-FFF2-40B4-BE49-F238E27FC236}">
                <a16:creationId xmlns:a16="http://schemas.microsoft.com/office/drawing/2014/main" id="{AEF17744-34DE-4F60-B1B6-356851555B64}"/>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t="11820" b="9808"/>
          <a:stretch/>
        </p:blipFill>
        <p:spPr bwMode="auto">
          <a:xfrm>
            <a:off x="7465859" y="579558"/>
            <a:ext cx="760259" cy="59582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ÔTô Tín Phát">
            <a:extLst>
              <a:ext uri="{FF2B5EF4-FFF2-40B4-BE49-F238E27FC236}">
                <a16:creationId xmlns:a16="http://schemas.microsoft.com/office/drawing/2014/main" id="{906D92F4-F1B4-8E3C-7576-1613D167E180}"/>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91817" y="527905"/>
            <a:ext cx="699135" cy="699135"/>
          </a:xfrm>
          <a:prstGeom prst="rect">
            <a:avLst/>
          </a:prstGeom>
          <a:noFill/>
          <a:extLst>
            <a:ext uri="{909E8E84-426E-40DD-AFC4-6F175D3DCCD1}">
              <a14:hiddenFill xmlns:a14="http://schemas.microsoft.com/office/drawing/2010/main">
                <a:solidFill>
                  <a:srgbClr val="FFFFFF"/>
                </a:solidFill>
              </a14:hiddenFill>
            </a:ext>
          </a:extLst>
        </p:spPr>
      </p:pic>
      <p:pic>
        <p:nvPicPr>
          <p:cNvPr id="7" name="slide 60-cac doi gtac dong thung">
            <a:hlinkClick r:id="" action="ppaction://media"/>
            <a:extLst>
              <a:ext uri="{FF2B5EF4-FFF2-40B4-BE49-F238E27FC236}">
                <a16:creationId xmlns:a16="http://schemas.microsoft.com/office/drawing/2014/main" id="{1BDF1752-114C-57C1-6ABC-340EAA19AD60}"/>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8629119" y="25400"/>
            <a:ext cx="458505" cy="458505"/>
          </a:xfrm>
          <a:prstGeom prst="rect">
            <a:avLst/>
          </a:prstGeom>
        </p:spPr>
      </p:pic>
      <p:sp>
        <p:nvSpPr>
          <p:cNvPr id="8" name="Slide Number Placeholder 7">
            <a:extLst>
              <a:ext uri="{FF2B5EF4-FFF2-40B4-BE49-F238E27FC236}">
                <a16:creationId xmlns:a16="http://schemas.microsoft.com/office/drawing/2014/main" id="{3844D76D-B148-EB8B-0EF2-140B0CB93E72}"/>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60</a:t>
            </a:fld>
            <a:endParaRPr lang="en-US"/>
          </a:p>
        </p:txBody>
      </p:sp>
      <p:sp>
        <p:nvSpPr>
          <p:cNvPr id="9" name="AutoShape 2" descr="Vũ Linh Auto">
            <a:extLst>
              <a:ext uri="{FF2B5EF4-FFF2-40B4-BE49-F238E27FC236}">
                <a16:creationId xmlns:a16="http://schemas.microsoft.com/office/drawing/2014/main" id="{B201BD68-5E72-0B07-C91D-731A3B482229}"/>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8ECE4449-0E55-DFEF-49D9-3B1508C1FACF}"/>
              </a:ext>
            </a:extLst>
          </p:cNvPr>
          <p:cNvPicPr>
            <a:picLocks noChangeAspect="1"/>
          </p:cNvPicPr>
          <p:nvPr/>
        </p:nvPicPr>
        <p:blipFill>
          <a:blip r:embed="rId24"/>
          <a:stretch>
            <a:fillRect/>
          </a:stretch>
        </p:blipFill>
        <p:spPr>
          <a:xfrm>
            <a:off x="3531542" y="1371825"/>
            <a:ext cx="683046" cy="660989"/>
          </a:xfrm>
          <a:prstGeom prst="rect">
            <a:avLst/>
          </a:prstGeom>
        </p:spPr>
      </p:pic>
      <p:pic>
        <p:nvPicPr>
          <p:cNvPr id="12" name="Picture 11">
            <a:extLst>
              <a:ext uri="{FF2B5EF4-FFF2-40B4-BE49-F238E27FC236}">
                <a16:creationId xmlns:a16="http://schemas.microsoft.com/office/drawing/2014/main" id="{1B89E20B-F99B-E3FC-77A1-DF67E82455A2}"/>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295027" y="2322906"/>
            <a:ext cx="1124573" cy="395006"/>
          </a:xfrm>
          <a:prstGeom prst="rect">
            <a:avLst/>
          </a:prstGeom>
        </p:spPr>
      </p:pic>
      <p:pic>
        <p:nvPicPr>
          <p:cNvPr id="1026" name="Picture 2" descr="Không có mô tả ảnh.">
            <a:extLst>
              <a:ext uri="{FF2B5EF4-FFF2-40B4-BE49-F238E27FC236}">
                <a16:creationId xmlns:a16="http://schemas.microsoft.com/office/drawing/2014/main" id="{8821C84E-7819-488C-55DF-568E2FB9C407}"/>
              </a:ext>
            </a:extLst>
          </p:cNvPr>
          <p:cNvPicPr>
            <a:picLocks noChangeAspect="1" noChangeArrowheads="1"/>
          </p:cNvPicPr>
          <p:nvPr/>
        </p:nvPicPr>
        <p:blipFill rotWithShape="1">
          <a:blip r:embed="rId26" cstate="print">
            <a:extLst>
              <a:ext uri="{28A0092B-C50C-407E-A947-70E740481C1C}">
                <a14:useLocalDpi xmlns:a14="http://schemas.microsoft.com/office/drawing/2010/main" val="0"/>
              </a:ext>
            </a:extLst>
          </a:blip>
          <a:srcRect l="20370" t="12994" r="8519" b="17408"/>
          <a:stretch/>
        </p:blipFill>
        <p:spPr bwMode="auto">
          <a:xfrm>
            <a:off x="802745" y="2993861"/>
            <a:ext cx="638752" cy="6251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flipV="1">
            <a:off x="70102" y="4735831"/>
            <a:ext cx="8962138" cy="45719"/>
          </a:xfrm>
          <a:custGeom>
            <a:avLst/>
            <a:gdLst/>
            <a:ahLst/>
            <a:cxnLst/>
            <a:rect l="l" t="t" r="r" b="b"/>
            <a:pathLst>
              <a:path w="5107940">
                <a:moveTo>
                  <a:pt x="0" y="0"/>
                </a:moveTo>
                <a:lnTo>
                  <a:pt x="5107457" y="0"/>
                </a:lnTo>
              </a:path>
            </a:pathLst>
          </a:custGeom>
          <a:ln w="19050">
            <a:solidFill>
              <a:srgbClr val="D9D9D9"/>
            </a:solidFill>
          </a:ln>
        </p:spPr>
        <p:txBody>
          <a:bodyPr wrap="square" lIns="0" tIns="0" rIns="0" bIns="0" rtlCol="0"/>
          <a:lstStyle/>
          <a:p>
            <a:endParaRPr/>
          </a:p>
        </p:txBody>
      </p:sp>
      <p:pic>
        <p:nvPicPr>
          <p:cNvPr id="4" name="object 4"/>
          <p:cNvPicPr/>
          <p:nvPr/>
        </p:nvPicPr>
        <p:blipFill>
          <a:blip r:embed="rId5" cstate="print"/>
          <a:stretch>
            <a:fillRect/>
          </a:stretch>
        </p:blipFill>
        <p:spPr>
          <a:xfrm>
            <a:off x="112776" y="4809005"/>
            <a:ext cx="1366995" cy="292607"/>
          </a:xfrm>
          <a:prstGeom prst="rect">
            <a:avLst/>
          </a:prstGeom>
        </p:spPr>
      </p:pic>
      <p:sp>
        <p:nvSpPr>
          <p:cNvPr id="7" name="object 7"/>
          <p:cNvSpPr/>
          <p:nvPr/>
        </p:nvSpPr>
        <p:spPr>
          <a:xfrm>
            <a:off x="-6532" y="-1"/>
            <a:ext cx="6331132" cy="4735831"/>
          </a:xfrm>
          <a:custGeom>
            <a:avLst/>
            <a:gdLst/>
            <a:ahLst/>
            <a:cxnLst/>
            <a:rect l="l" t="t" r="r" b="b"/>
            <a:pathLst>
              <a:path w="3816350" h="4716780">
                <a:moveTo>
                  <a:pt x="3816096" y="0"/>
                </a:moveTo>
                <a:lnTo>
                  <a:pt x="0" y="0"/>
                </a:lnTo>
                <a:lnTo>
                  <a:pt x="0" y="4716780"/>
                </a:lnTo>
                <a:lnTo>
                  <a:pt x="3816096" y="4716780"/>
                </a:lnTo>
                <a:lnTo>
                  <a:pt x="3816096" y="0"/>
                </a:lnTo>
                <a:close/>
              </a:path>
            </a:pathLst>
          </a:custGeom>
          <a:solidFill>
            <a:srgbClr val="EB6123"/>
          </a:solidFill>
        </p:spPr>
        <p:txBody>
          <a:bodyPr wrap="square" lIns="0" tIns="0" rIns="0" bIns="0" rtlCol="0"/>
          <a:lstStyle/>
          <a:p>
            <a:endParaRPr/>
          </a:p>
        </p:txBody>
      </p:sp>
      <p:pic>
        <p:nvPicPr>
          <p:cNvPr id="6" name="object 6"/>
          <p:cNvPicPr/>
          <p:nvPr/>
        </p:nvPicPr>
        <p:blipFill>
          <a:blip r:embed="rId6" cstate="print"/>
          <a:stretch>
            <a:fillRect/>
          </a:stretch>
        </p:blipFill>
        <p:spPr>
          <a:xfrm>
            <a:off x="3054532" y="118072"/>
            <a:ext cx="3172641" cy="2072673"/>
          </a:xfrm>
          <a:prstGeom prst="rect">
            <a:avLst/>
          </a:prstGeom>
        </p:spPr>
      </p:pic>
      <p:pic>
        <p:nvPicPr>
          <p:cNvPr id="8" name="object 8"/>
          <p:cNvPicPr/>
          <p:nvPr/>
        </p:nvPicPr>
        <p:blipFill>
          <a:blip r:embed="rId7" cstate="print"/>
          <a:stretch>
            <a:fillRect/>
          </a:stretch>
        </p:blipFill>
        <p:spPr>
          <a:xfrm>
            <a:off x="7961376" y="4853940"/>
            <a:ext cx="731519" cy="227075"/>
          </a:xfrm>
          <a:prstGeom prst="rect">
            <a:avLst/>
          </a:prstGeom>
        </p:spPr>
      </p:pic>
      <p:sp>
        <p:nvSpPr>
          <p:cNvPr id="9" name="object 9"/>
          <p:cNvSpPr txBox="1">
            <a:spLocks noGrp="1"/>
          </p:cNvSpPr>
          <p:nvPr>
            <p:ph type="title"/>
          </p:nvPr>
        </p:nvSpPr>
        <p:spPr>
          <a:xfrm>
            <a:off x="131342" y="246211"/>
            <a:ext cx="2846334" cy="998350"/>
          </a:xfrm>
          <a:prstGeom prst="rect">
            <a:avLst/>
          </a:prstGeom>
        </p:spPr>
        <p:txBody>
          <a:bodyPr vert="horz" wrap="square" lIns="0" tIns="13335" rIns="0" bIns="0" rtlCol="0">
            <a:spAutoFit/>
          </a:bodyPr>
          <a:lstStyle/>
          <a:p>
            <a:pPr marL="12700" marR="5080">
              <a:lnSpc>
                <a:spcPct val="100000"/>
              </a:lnSpc>
              <a:spcBef>
                <a:spcPts val="105"/>
              </a:spcBef>
            </a:pPr>
            <a:r>
              <a:rPr lang="vi-VN" sz="3200" b="1" spc="-5">
                <a:solidFill>
                  <a:srgbClr val="FFFFFF"/>
                </a:solidFill>
                <a:latin typeface="Arial"/>
                <a:cs typeface="Arial"/>
              </a:rPr>
              <a:t>ĐỊNH</a:t>
            </a:r>
            <a:r>
              <a:rPr lang="vi-VN" sz="3200" b="1" spc="-90">
                <a:solidFill>
                  <a:srgbClr val="FFFFFF"/>
                </a:solidFill>
                <a:latin typeface="Arial"/>
                <a:cs typeface="Arial"/>
              </a:rPr>
              <a:t> </a:t>
            </a:r>
            <a:r>
              <a:rPr lang="vi-VN" sz="3200" b="1">
                <a:solidFill>
                  <a:srgbClr val="FFFFFF"/>
                </a:solidFill>
                <a:latin typeface="Arial"/>
                <a:cs typeface="Arial"/>
              </a:rPr>
              <a:t>HƯỚNG </a:t>
            </a:r>
            <a:r>
              <a:rPr lang="vi-VN" sz="3200" b="1" spc="-875">
                <a:solidFill>
                  <a:srgbClr val="FFFFFF"/>
                </a:solidFill>
                <a:latin typeface="Arial"/>
                <a:cs typeface="Arial"/>
              </a:rPr>
              <a:t> </a:t>
            </a:r>
            <a:r>
              <a:rPr lang="vi-VN" sz="3200" b="1" spc="-5">
                <a:solidFill>
                  <a:srgbClr val="FFFFFF"/>
                </a:solidFill>
                <a:latin typeface="Arial"/>
                <a:cs typeface="Arial"/>
              </a:rPr>
              <a:t>PHÁT</a:t>
            </a:r>
            <a:r>
              <a:rPr lang="vi-VN" sz="3200" b="1" spc="-35">
                <a:solidFill>
                  <a:srgbClr val="FFFFFF"/>
                </a:solidFill>
                <a:latin typeface="Arial"/>
                <a:cs typeface="Arial"/>
              </a:rPr>
              <a:t> </a:t>
            </a:r>
            <a:r>
              <a:rPr lang="vi-VN" sz="3200" b="1" spc="-5">
                <a:solidFill>
                  <a:srgbClr val="FFFFFF"/>
                </a:solidFill>
                <a:latin typeface="Arial"/>
                <a:cs typeface="Arial"/>
              </a:rPr>
              <a:t>TRIỂN</a:t>
            </a:r>
            <a:endParaRPr lang="vi-VN" sz="3200">
              <a:latin typeface="Arial"/>
              <a:cs typeface="Arial"/>
            </a:endParaRPr>
          </a:p>
        </p:txBody>
      </p:sp>
      <p:sp>
        <p:nvSpPr>
          <p:cNvPr id="13" name="object 13"/>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61</a:t>
            </a:fld>
            <a:endParaRPr sz="800">
              <a:latin typeface="Arial MT"/>
              <a:cs typeface="Arial MT"/>
            </a:endParaRPr>
          </a:p>
        </p:txBody>
      </p:sp>
      <p:sp>
        <p:nvSpPr>
          <p:cNvPr id="14" name="Slide Number Placeholder 13">
            <a:extLst>
              <a:ext uri="{FF2B5EF4-FFF2-40B4-BE49-F238E27FC236}">
                <a16:creationId xmlns:a16="http://schemas.microsoft.com/office/drawing/2014/main" id="{118DB037-FFBD-A119-ADD5-1439FB784A48}"/>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61</a:t>
            </a:fld>
            <a:endParaRPr lang="en-US"/>
          </a:p>
        </p:txBody>
      </p:sp>
      <p:sp>
        <p:nvSpPr>
          <p:cNvPr id="15" name="TextBox 14">
            <a:extLst>
              <a:ext uri="{FF2B5EF4-FFF2-40B4-BE49-F238E27FC236}">
                <a16:creationId xmlns:a16="http://schemas.microsoft.com/office/drawing/2014/main" id="{EB470445-6D39-0121-BEEC-E8FE0BD75D39}"/>
              </a:ext>
            </a:extLst>
          </p:cNvPr>
          <p:cNvSpPr txBox="1"/>
          <p:nvPr/>
        </p:nvSpPr>
        <p:spPr>
          <a:xfrm>
            <a:off x="70102" y="1911530"/>
            <a:ext cx="6330698" cy="1631216"/>
          </a:xfrm>
          <a:prstGeom prst="rect">
            <a:avLst/>
          </a:prstGeom>
          <a:noFill/>
        </p:spPr>
        <p:txBody>
          <a:bodyPr wrap="square" rtlCol="0">
            <a:spAutoFit/>
          </a:bodyPr>
          <a:lstStyle/>
          <a:p>
            <a:pPr marL="342900" indent="-342900">
              <a:buSzPct val="98000"/>
              <a:buFont typeface="Wingdings" panose="05000000000000000000" pitchFamily="2" charset="2"/>
              <a:buChar char="Ø"/>
            </a:pPr>
            <a:r>
              <a:rPr lang="en-US" sz="2000">
                <a:solidFill>
                  <a:schemeClr val="bg1"/>
                </a:solidFill>
              </a:rPr>
              <a:t>Phát triển sản phẩm.</a:t>
            </a:r>
          </a:p>
          <a:p>
            <a:pPr marL="342900" indent="-342900">
              <a:buSzPct val="98000"/>
              <a:buFont typeface="Wingdings" panose="05000000000000000000" pitchFamily="2" charset="2"/>
              <a:buChar char="Ø"/>
            </a:pPr>
            <a:r>
              <a:rPr lang="en-US" sz="2000">
                <a:solidFill>
                  <a:schemeClr val="bg1"/>
                </a:solidFill>
              </a:rPr>
              <a:t>Phát triển hệ thống đại lý bán hàng.</a:t>
            </a:r>
          </a:p>
          <a:p>
            <a:pPr marL="342900" indent="-342900">
              <a:buSzPct val="98000"/>
              <a:buFont typeface="Wingdings" panose="05000000000000000000" pitchFamily="2" charset="2"/>
              <a:buChar char="Ø"/>
            </a:pPr>
            <a:r>
              <a:rPr lang="en-US" sz="2000">
                <a:solidFill>
                  <a:schemeClr val="bg1"/>
                </a:solidFill>
              </a:rPr>
              <a:t>Phát triển kết nối các doanh nghiệp kinh doanh vận tải.</a:t>
            </a:r>
          </a:p>
          <a:p>
            <a:pPr marL="342900" indent="-342900">
              <a:buSzPct val="98000"/>
              <a:buFont typeface="Wingdings" panose="05000000000000000000" pitchFamily="2" charset="2"/>
              <a:buChar char="Ø"/>
            </a:pPr>
            <a:r>
              <a:rPr lang="en-US" sz="2000">
                <a:solidFill>
                  <a:schemeClr val="bg1"/>
                </a:solidFill>
              </a:rPr>
              <a:t>Đồng hành cùng các doanh nghiệp vận tải xanh đạt các chứng chỉ Green Leaf.</a:t>
            </a:r>
          </a:p>
        </p:txBody>
      </p:sp>
      <p:pic>
        <p:nvPicPr>
          <p:cNvPr id="2050" name="Picture 2">
            <a:extLst>
              <a:ext uri="{FF2B5EF4-FFF2-40B4-BE49-F238E27FC236}">
                <a16:creationId xmlns:a16="http://schemas.microsoft.com/office/drawing/2014/main" id="{E191E8E3-378B-978E-B2C8-487E91CE2A9A}"/>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6317" r="6178" b="4208"/>
          <a:stretch/>
        </p:blipFill>
        <p:spPr bwMode="auto">
          <a:xfrm>
            <a:off x="6445999" y="99609"/>
            <a:ext cx="2569040" cy="12701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0BE7A55-8F53-DC16-174F-283638C5B93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38901" y="1381163"/>
            <a:ext cx="2576138" cy="156417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EA9199E-0978-4EEA-C21E-881E67BAE2AF}"/>
              </a:ext>
            </a:extLst>
          </p:cNvPr>
          <p:cNvSpPr txBox="1"/>
          <p:nvPr/>
        </p:nvSpPr>
        <p:spPr>
          <a:xfrm>
            <a:off x="6400800" y="2523011"/>
            <a:ext cx="2625319" cy="430887"/>
          </a:xfrm>
          <a:prstGeom prst="rect">
            <a:avLst/>
          </a:prstGeom>
          <a:solidFill>
            <a:schemeClr val="bg1"/>
          </a:solidFill>
        </p:spPr>
        <p:txBody>
          <a:bodyPr wrap="square" rtlCol="0">
            <a:spAutoFit/>
          </a:bodyPr>
          <a:lstStyle/>
          <a:p>
            <a:pPr algn="ctr">
              <a:buSzPct val="98000"/>
            </a:pPr>
            <a:r>
              <a:rPr lang="en-US" sz="1100"/>
              <a:t>Công ty Quốc Thịnh cam kết 100% xe đầu kéo đạt tiêu chuẩn khí thải Euro 5</a:t>
            </a:r>
          </a:p>
        </p:txBody>
      </p:sp>
      <p:pic>
        <p:nvPicPr>
          <p:cNvPr id="18" name="Picture 17">
            <a:extLst>
              <a:ext uri="{FF2B5EF4-FFF2-40B4-BE49-F238E27FC236}">
                <a16:creationId xmlns:a16="http://schemas.microsoft.com/office/drawing/2014/main" id="{DC262290-7A01-B300-ADCC-65D98F34D730}"/>
              </a:ext>
            </a:extLst>
          </p:cNvPr>
          <p:cNvPicPr>
            <a:picLocks noChangeAspect="1"/>
          </p:cNvPicPr>
          <p:nvPr/>
        </p:nvPicPr>
        <p:blipFill>
          <a:blip r:embed="rId10" cstate="print">
            <a:extLst>
              <a:ext uri="{28A0092B-C50C-407E-A947-70E740481C1C}">
                <a14:useLocalDpi xmlns:a14="http://schemas.microsoft.com/office/drawing/2010/main" val="0"/>
              </a:ext>
            </a:extLst>
          </a:blip>
          <a:srcRect l="11789" r="9762"/>
          <a:stretch/>
        </p:blipFill>
        <p:spPr>
          <a:xfrm>
            <a:off x="6438900" y="2898041"/>
            <a:ext cx="1157248" cy="943507"/>
          </a:xfrm>
          <a:prstGeom prst="rect">
            <a:avLst/>
          </a:prstGeom>
        </p:spPr>
      </p:pic>
      <p:pic>
        <p:nvPicPr>
          <p:cNvPr id="21" name="Picture 20">
            <a:extLst>
              <a:ext uri="{FF2B5EF4-FFF2-40B4-BE49-F238E27FC236}">
                <a16:creationId xmlns:a16="http://schemas.microsoft.com/office/drawing/2014/main" id="{3CC2C077-4570-42B1-0118-8307B4FC309A}"/>
              </a:ext>
            </a:extLst>
          </p:cNvPr>
          <p:cNvPicPr>
            <a:picLocks noChangeAspect="1"/>
          </p:cNvPicPr>
          <p:nvPr/>
        </p:nvPicPr>
        <p:blipFill>
          <a:blip r:embed="rId11" cstate="print">
            <a:extLst>
              <a:ext uri="{28A0092B-C50C-407E-A947-70E740481C1C}">
                <a14:useLocalDpi xmlns:a14="http://schemas.microsoft.com/office/drawing/2010/main" val="0"/>
              </a:ext>
            </a:extLst>
          </a:blip>
          <a:srcRect l="5693" r="9688"/>
          <a:stretch/>
        </p:blipFill>
        <p:spPr>
          <a:xfrm>
            <a:off x="7745868" y="2898045"/>
            <a:ext cx="1280252" cy="943503"/>
          </a:xfrm>
          <a:prstGeom prst="rect">
            <a:avLst/>
          </a:prstGeom>
        </p:spPr>
      </p:pic>
      <p:sp>
        <p:nvSpPr>
          <p:cNvPr id="22" name="TextBox 21">
            <a:extLst>
              <a:ext uri="{FF2B5EF4-FFF2-40B4-BE49-F238E27FC236}">
                <a16:creationId xmlns:a16="http://schemas.microsoft.com/office/drawing/2014/main" id="{04774940-24B2-EB0A-D6A2-2C6392598702}"/>
              </a:ext>
            </a:extLst>
          </p:cNvPr>
          <p:cNvSpPr txBox="1"/>
          <p:nvPr/>
        </p:nvSpPr>
        <p:spPr>
          <a:xfrm>
            <a:off x="6324600" y="3785695"/>
            <a:ext cx="2819400" cy="938719"/>
          </a:xfrm>
          <a:prstGeom prst="rect">
            <a:avLst/>
          </a:prstGeom>
          <a:solidFill>
            <a:schemeClr val="bg1"/>
          </a:solidFill>
        </p:spPr>
        <p:txBody>
          <a:bodyPr wrap="square" rtlCol="0">
            <a:spAutoFit/>
          </a:bodyPr>
          <a:lstStyle/>
          <a:p>
            <a:pPr algn="ctr">
              <a:buSzPct val="98000"/>
            </a:pPr>
            <a:r>
              <a:rPr lang="en-US" sz="1100"/>
              <a:t>Môi Trường Đô Thị TP HCM hướng đến 100% xe đạt tiêu chuẩn khí thải Euro 5 tải trọng trên 10 tấn - 15 tấn.</a:t>
            </a:r>
            <a:br>
              <a:rPr lang="en-US" sz="1100"/>
            </a:br>
            <a:r>
              <a:rPr lang="en-US" sz="1100"/>
              <a:t>Nâng cao hiệu quả vận chuyển, giảm lượng xe ra vào thành phố, giảm ô nhiễm môi trường.</a:t>
            </a:r>
          </a:p>
        </p:txBody>
      </p:sp>
      <p:pic>
        <p:nvPicPr>
          <p:cNvPr id="10" name="mp3-output-ttsfree(dot)com (1)">
            <a:hlinkClick r:id="" action="ppaction://media"/>
            <a:extLst>
              <a:ext uri="{FF2B5EF4-FFF2-40B4-BE49-F238E27FC236}">
                <a16:creationId xmlns:a16="http://schemas.microsoft.com/office/drawing/2014/main" id="{2A8E3CE2-2474-E6EA-1FD0-687338C93DD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70102" y="4248149"/>
            <a:ext cx="415291" cy="415291"/>
          </a:xfrm>
          <a:prstGeom prst="rect">
            <a:avLst/>
          </a:prstGeom>
        </p:spPr>
      </p:pic>
      <p:cxnSp>
        <p:nvCxnSpPr>
          <p:cNvPr id="3" name="Straight Connector 2">
            <a:extLst>
              <a:ext uri="{FF2B5EF4-FFF2-40B4-BE49-F238E27FC236}">
                <a16:creationId xmlns:a16="http://schemas.microsoft.com/office/drawing/2014/main" id="{83AC2879-8BEC-2C73-E1C5-A2B1D1D36424}"/>
              </a:ext>
            </a:extLst>
          </p:cNvPr>
          <p:cNvCxnSpPr>
            <a:cxnSpLocks/>
          </p:cNvCxnSpPr>
          <p:nvPr/>
        </p:nvCxnSpPr>
        <p:spPr>
          <a:xfrm>
            <a:off x="0" y="1428750"/>
            <a:ext cx="3048000" cy="0"/>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42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5" cstate="print"/>
          <a:stretch>
            <a:fillRect/>
          </a:stretch>
        </p:blipFill>
        <p:spPr>
          <a:xfrm>
            <a:off x="7961376" y="4853940"/>
            <a:ext cx="731519" cy="227075"/>
          </a:xfrm>
          <a:prstGeom prst="rect">
            <a:avLst/>
          </a:prstGeom>
        </p:spPr>
      </p:pic>
      <p:grpSp>
        <p:nvGrpSpPr>
          <p:cNvPr id="4" name="object 4"/>
          <p:cNvGrpSpPr/>
          <p:nvPr/>
        </p:nvGrpSpPr>
        <p:grpSpPr>
          <a:xfrm>
            <a:off x="914400" y="448817"/>
            <a:ext cx="8056245" cy="3738879"/>
            <a:chOff x="882397" y="770831"/>
            <a:chExt cx="8056245" cy="3738879"/>
          </a:xfrm>
        </p:grpSpPr>
        <p:sp>
          <p:nvSpPr>
            <p:cNvPr id="5" name="object 5"/>
            <p:cNvSpPr/>
            <p:nvPr/>
          </p:nvSpPr>
          <p:spPr>
            <a:xfrm>
              <a:off x="882396" y="920495"/>
              <a:ext cx="1012190" cy="3589654"/>
            </a:xfrm>
            <a:custGeom>
              <a:avLst/>
              <a:gdLst/>
              <a:ahLst/>
              <a:cxnLst/>
              <a:rect l="l" t="t" r="r" b="b"/>
              <a:pathLst>
                <a:path w="1012189" h="3589654">
                  <a:moveTo>
                    <a:pt x="1010412" y="3370656"/>
                  </a:moveTo>
                  <a:lnTo>
                    <a:pt x="816610" y="3132290"/>
                  </a:lnTo>
                  <a:lnTo>
                    <a:pt x="816610" y="3300717"/>
                  </a:lnTo>
                  <a:lnTo>
                    <a:pt x="401726" y="3289300"/>
                  </a:lnTo>
                  <a:lnTo>
                    <a:pt x="337705" y="3279889"/>
                  </a:lnTo>
                  <a:lnTo>
                    <a:pt x="295922" y="3231146"/>
                  </a:lnTo>
                  <a:lnTo>
                    <a:pt x="283870" y="3179737"/>
                  </a:lnTo>
                  <a:lnTo>
                    <a:pt x="277990" y="3103753"/>
                  </a:lnTo>
                  <a:lnTo>
                    <a:pt x="273380" y="2595524"/>
                  </a:lnTo>
                  <a:lnTo>
                    <a:pt x="762203" y="2586685"/>
                  </a:lnTo>
                  <a:lnTo>
                    <a:pt x="765429" y="2663964"/>
                  </a:lnTo>
                  <a:lnTo>
                    <a:pt x="975360" y="2540330"/>
                  </a:lnTo>
                  <a:lnTo>
                    <a:pt x="765429" y="2420124"/>
                  </a:lnTo>
                  <a:lnTo>
                    <a:pt x="765429" y="2492248"/>
                  </a:lnTo>
                  <a:lnTo>
                    <a:pt x="272465" y="2493353"/>
                  </a:lnTo>
                  <a:lnTo>
                    <a:pt x="268897" y="2098929"/>
                  </a:lnTo>
                  <a:lnTo>
                    <a:pt x="258495" y="2039175"/>
                  </a:lnTo>
                  <a:lnTo>
                    <a:pt x="245084" y="1995043"/>
                  </a:lnTo>
                  <a:lnTo>
                    <a:pt x="213512" y="1955126"/>
                  </a:lnTo>
                  <a:lnTo>
                    <a:pt x="197497" y="1960067"/>
                  </a:lnTo>
                  <a:lnTo>
                    <a:pt x="182791" y="1982114"/>
                  </a:lnTo>
                  <a:lnTo>
                    <a:pt x="170434" y="2021611"/>
                  </a:lnTo>
                  <a:lnTo>
                    <a:pt x="161531" y="2078951"/>
                  </a:lnTo>
                  <a:lnTo>
                    <a:pt x="161531" y="2493607"/>
                  </a:lnTo>
                  <a:lnTo>
                    <a:pt x="0" y="2493962"/>
                  </a:lnTo>
                  <a:lnTo>
                    <a:pt x="1612" y="2600426"/>
                  </a:lnTo>
                  <a:lnTo>
                    <a:pt x="161531" y="2597543"/>
                  </a:lnTo>
                  <a:lnTo>
                    <a:pt x="161531" y="3163697"/>
                  </a:lnTo>
                  <a:lnTo>
                    <a:pt x="164096" y="3226968"/>
                  </a:lnTo>
                  <a:lnTo>
                    <a:pt x="170891" y="3281845"/>
                  </a:lnTo>
                  <a:lnTo>
                    <a:pt x="182359" y="3328632"/>
                  </a:lnTo>
                  <a:lnTo>
                    <a:pt x="198945" y="3367582"/>
                  </a:lnTo>
                  <a:lnTo>
                    <a:pt x="221107" y="3398990"/>
                  </a:lnTo>
                  <a:lnTo>
                    <a:pt x="283933" y="3440315"/>
                  </a:lnTo>
                  <a:lnTo>
                    <a:pt x="325501" y="3450793"/>
                  </a:lnTo>
                  <a:lnTo>
                    <a:pt x="374434" y="3454857"/>
                  </a:lnTo>
                  <a:lnTo>
                    <a:pt x="469277" y="3454895"/>
                  </a:lnTo>
                  <a:lnTo>
                    <a:pt x="546392" y="3455212"/>
                  </a:lnTo>
                  <a:lnTo>
                    <a:pt x="811149" y="3457714"/>
                  </a:lnTo>
                  <a:lnTo>
                    <a:pt x="809332" y="3589032"/>
                  </a:lnTo>
                  <a:lnTo>
                    <a:pt x="1010412" y="3370656"/>
                  </a:lnTo>
                  <a:close/>
                </a:path>
                <a:path w="1012189" h="3589654">
                  <a:moveTo>
                    <a:pt x="1011936" y="255270"/>
                  </a:moveTo>
                  <a:lnTo>
                    <a:pt x="817714" y="0"/>
                  </a:lnTo>
                  <a:lnTo>
                    <a:pt x="819480" y="153492"/>
                  </a:lnTo>
                  <a:lnTo>
                    <a:pt x="563740" y="156413"/>
                  </a:lnTo>
                  <a:lnTo>
                    <a:pt x="489267" y="156781"/>
                  </a:lnTo>
                  <a:lnTo>
                    <a:pt x="397662" y="156832"/>
                  </a:lnTo>
                  <a:lnTo>
                    <a:pt x="354787" y="160782"/>
                  </a:lnTo>
                  <a:lnTo>
                    <a:pt x="317728" y="170776"/>
                  </a:lnTo>
                  <a:lnTo>
                    <a:pt x="259727" y="209854"/>
                  </a:lnTo>
                  <a:lnTo>
                    <a:pt x="221119" y="275996"/>
                  </a:lnTo>
                  <a:lnTo>
                    <a:pt x="208305" y="319824"/>
                  </a:lnTo>
                  <a:lnTo>
                    <a:pt x="199402" y="371144"/>
                  </a:lnTo>
                  <a:lnTo>
                    <a:pt x="194081" y="430187"/>
                  </a:lnTo>
                  <a:lnTo>
                    <a:pt x="192024" y="497192"/>
                  </a:lnTo>
                  <a:lnTo>
                    <a:pt x="192024" y="1126553"/>
                  </a:lnTo>
                  <a:lnTo>
                    <a:pt x="16764" y="1126934"/>
                  </a:lnTo>
                  <a:lnTo>
                    <a:pt x="18376" y="1233398"/>
                  </a:lnTo>
                  <a:lnTo>
                    <a:pt x="192024" y="1230261"/>
                  </a:lnTo>
                  <a:lnTo>
                    <a:pt x="192024" y="1765173"/>
                  </a:lnTo>
                  <a:lnTo>
                    <a:pt x="198602" y="1820468"/>
                  </a:lnTo>
                  <a:lnTo>
                    <a:pt x="207441" y="1862366"/>
                  </a:lnTo>
                  <a:lnTo>
                    <a:pt x="229781" y="1906879"/>
                  </a:lnTo>
                  <a:lnTo>
                    <a:pt x="242214" y="1909914"/>
                  </a:lnTo>
                  <a:lnTo>
                    <a:pt x="254787" y="1900440"/>
                  </a:lnTo>
                  <a:lnTo>
                    <a:pt x="278180" y="1844840"/>
                  </a:lnTo>
                  <a:lnTo>
                    <a:pt x="287947" y="1799145"/>
                  </a:lnTo>
                  <a:lnTo>
                    <a:pt x="295719" y="1741817"/>
                  </a:lnTo>
                  <a:lnTo>
                    <a:pt x="299554" y="1228318"/>
                  </a:lnTo>
                  <a:lnTo>
                    <a:pt x="777773" y="1219657"/>
                  </a:lnTo>
                  <a:lnTo>
                    <a:pt x="780999" y="1296936"/>
                  </a:lnTo>
                  <a:lnTo>
                    <a:pt x="990600" y="1173302"/>
                  </a:lnTo>
                  <a:lnTo>
                    <a:pt x="780999" y="1053096"/>
                  </a:lnTo>
                  <a:lnTo>
                    <a:pt x="780999" y="1125220"/>
                  </a:lnTo>
                  <a:lnTo>
                    <a:pt x="300316" y="1126299"/>
                  </a:lnTo>
                  <a:lnTo>
                    <a:pt x="304507" y="567258"/>
                  </a:lnTo>
                  <a:lnTo>
                    <a:pt x="310184" y="478434"/>
                  </a:lnTo>
                  <a:lnTo>
                    <a:pt x="321818" y="418338"/>
                  </a:lnTo>
                  <a:lnTo>
                    <a:pt x="339217" y="381241"/>
                  </a:lnTo>
                  <a:lnTo>
                    <a:pt x="390512" y="352996"/>
                  </a:lnTo>
                  <a:lnTo>
                    <a:pt x="824750" y="337019"/>
                  </a:lnTo>
                  <a:lnTo>
                    <a:pt x="824750" y="533895"/>
                  </a:lnTo>
                  <a:lnTo>
                    <a:pt x="1011936" y="255270"/>
                  </a:lnTo>
                  <a:close/>
                </a:path>
              </a:pathLst>
            </a:custGeom>
            <a:solidFill>
              <a:srgbClr val="A6A6A6"/>
            </a:solidFill>
          </p:spPr>
          <p:txBody>
            <a:bodyPr wrap="square" lIns="0" tIns="0" rIns="0" bIns="0" rtlCol="0"/>
            <a:lstStyle/>
            <a:p>
              <a:endParaRPr/>
            </a:p>
          </p:txBody>
        </p:sp>
        <p:sp>
          <p:nvSpPr>
            <p:cNvPr id="6" name="object 6"/>
            <p:cNvSpPr/>
            <p:nvPr/>
          </p:nvSpPr>
          <p:spPr>
            <a:xfrm>
              <a:off x="3532632" y="778769"/>
              <a:ext cx="5398135" cy="791210"/>
            </a:xfrm>
            <a:custGeom>
              <a:avLst/>
              <a:gdLst/>
              <a:ahLst/>
              <a:cxnLst/>
              <a:rect l="l" t="t" r="r" b="b"/>
              <a:pathLst>
                <a:path w="5398134" h="791210">
                  <a:moveTo>
                    <a:pt x="5307012" y="0"/>
                  </a:moveTo>
                  <a:lnTo>
                    <a:pt x="90995" y="0"/>
                  </a:lnTo>
                  <a:lnTo>
                    <a:pt x="55576" y="7151"/>
                  </a:lnTo>
                  <a:lnTo>
                    <a:pt x="26652" y="26652"/>
                  </a:lnTo>
                  <a:lnTo>
                    <a:pt x="7151" y="55576"/>
                  </a:lnTo>
                  <a:lnTo>
                    <a:pt x="0" y="90995"/>
                  </a:lnTo>
                  <a:lnTo>
                    <a:pt x="0" y="699947"/>
                  </a:lnTo>
                  <a:lnTo>
                    <a:pt x="7151" y="735374"/>
                  </a:lnTo>
                  <a:lnTo>
                    <a:pt x="26652" y="764301"/>
                  </a:lnTo>
                  <a:lnTo>
                    <a:pt x="55576" y="783804"/>
                  </a:lnTo>
                  <a:lnTo>
                    <a:pt x="90995" y="790956"/>
                  </a:lnTo>
                  <a:lnTo>
                    <a:pt x="5307012" y="790956"/>
                  </a:lnTo>
                  <a:lnTo>
                    <a:pt x="5342431" y="783804"/>
                  </a:lnTo>
                  <a:lnTo>
                    <a:pt x="5371355" y="764301"/>
                  </a:lnTo>
                  <a:lnTo>
                    <a:pt x="5390856" y="735374"/>
                  </a:lnTo>
                  <a:lnTo>
                    <a:pt x="5398008" y="699947"/>
                  </a:lnTo>
                  <a:lnTo>
                    <a:pt x="5398008" y="90995"/>
                  </a:lnTo>
                  <a:lnTo>
                    <a:pt x="5390856" y="55576"/>
                  </a:lnTo>
                  <a:lnTo>
                    <a:pt x="5371355" y="26652"/>
                  </a:lnTo>
                  <a:lnTo>
                    <a:pt x="5342431" y="7151"/>
                  </a:lnTo>
                  <a:lnTo>
                    <a:pt x="5307012" y="0"/>
                  </a:lnTo>
                  <a:close/>
                </a:path>
              </a:pathLst>
            </a:custGeom>
            <a:solidFill>
              <a:srgbClr val="BBD5F6"/>
            </a:solidFill>
          </p:spPr>
          <p:txBody>
            <a:bodyPr wrap="square" lIns="0" tIns="0" rIns="0" bIns="0" rtlCol="0"/>
            <a:lstStyle/>
            <a:p>
              <a:endParaRPr/>
            </a:p>
          </p:txBody>
        </p:sp>
        <p:sp>
          <p:nvSpPr>
            <p:cNvPr id="7" name="object 7"/>
            <p:cNvSpPr/>
            <p:nvPr/>
          </p:nvSpPr>
          <p:spPr>
            <a:xfrm>
              <a:off x="3532632" y="778769"/>
              <a:ext cx="5398135" cy="791210"/>
            </a:xfrm>
            <a:custGeom>
              <a:avLst/>
              <a:gdLst/>
              <a:ahLst/>
              <a:cxnLst/>
              <a:rect l="l" t="t" r="r" b="b"/>
              <a:pathLst>
                <a:path w="5398134" h="791210">
                  <a:moveTo>
                    <a:pt x="0" y="90995"/>
                  </a:moveTo>
                  <a:lnTo>
                    <a:pt x="7151" y="55576"/>
                  </a:lnTo>
                  <a:lnTo>
                    <a:pt x="26652" y="26652"/>
                  </a:lnTo>
                  <a:lnTo>
                    <a:pt x="55576" y="7151"/>
                  </a:lnTo>
                  <a:lnTo>
                    <a:pt x="90995" y="0"/>
                  </a:lnTo>
                  <a:lnTo>
                    <a:pt x="5307012" y="0"/>
                  </a:lnTo>
                  <a:lnTo>
                    <a:pt x="5342431" y="7151"/>
                  </a:lnTo>
                  <a:lnTo>
                    <a:pt x="5371355" y="26652"/>
                  </a:lnTo>
                  <a:lnTo>
                    <a:pt x="5390856" y="55576"/>
                  </a:lnTo>
                  <a:lnTo>
                    <a:pt x="5398008" y="90995"/>
                  </a:lnTo>
                  <a:lnTo>
                    <a:pt x="5398008" y="699947"/>
                  </a:lnTo>
                  <a:lnTo>
                    <a:pt x="5390856" y="735374"/>
                  </a:lnTo>
                  <a:lnTo>
                    <a:pt x="5371355" y="764301"/>
                  </a:lnTo>
                  <a:lnTo>
                    <a:pt x="5342431" y="783804"/>
                  </a:lnTo>
                  <a:lnTo>
                    <a:pt x="5307012" y="790956"/>
                  </a:lnTo>
                  <a:lnTo>
                    <a:pt x="90995" y="790956"/>
                  </a:lnTo>
                  <a:lnTo>
                    <a:pt x="55576" y="783804"/>
                  </a:lnTo>
                  <a:lnTo>
                    <a:pt x="26652" y="764301"/>
                  </a:lnTo>
                  <a:lnTo>
                    <a:pt x="7151" y="735374"/>
                  </a:lnTo>
                  <a:lnTo>
                    <a:pt x="0" y="699947"/>
                  </a:lnTo>
                  <a:lnTo>
                    <a:pt x="0" y="90995"/>
                  </a:lnTo>
                  <a:close/>
                </a:path>
              </a:pathLst>
            </a:custGeom>
            <a:ln w="15875">
              <a:solidFill>
                <a:srgbClr val="7E7E7E"/>
              </a:solidFill>
            </a:ln>
          </p:spPr>
          <p:txBody>
            <a:bodyPr wrap="square" lIns="0" tIns="0" rIns="0" bIns="0" rtlCol="0"/>
            <a:lstStyle/>
            <a:p>
              <a:endParaRPr/>
            </a:p>
          </p:txBody>
        </p:sp>
      </p:grpSp>
      <p:sp>
        <p:nvSpPr>
          <p:cNvPr id="8" name="object 8"/>
          <p:cNvSpPr txBox="1"/>
          <p:nvPr/>
        </p:nvSpPr>
        <p:spPr>
          <a:xfrm>
            <a:off x="3603685" y="524696"/>
            <a:ext cx="5210175" cy="683895"/>
          </a:xfrm>
          <a:prstGeom prst="rect">
            <a:avLst/>
          </a:prstGeom>
        </p:spPr>
        <p:txBody>
          <a:bodyPr vert="horz" wrap="square" lIns="0" tIns="12700" rIns="0" bIns="0" rtlCol="0">
            <a:spAutoFit/>
          </a:bodyPr>
          <a:lstStyle/>
          <a:p>
            <a:pPr marL="12700" marR="5080">
              <a:lnSpc>
                <a:spcPct val="120000"/>
              </a:lnSpc>
              <a:spcBef>
                <a:spcPts val="100"/>
              </a:spcBef>
            </a:pPr>
            <a:r>
              <a:rPr sz="1200" b="1" err="1">
                <a:solidFill>
                  <a:srgbClr val="404040"/>
                </a:solidFill>
                <a:latin typeface="Arial"/>
                <a:cs typeface="Arial"/>
              </a:rPr>
              <a:t>Xây</a:t>
            </a:r>
            <a:r>
              <a:rPr sz="1200" b="1" spc="-20">
                <a:solidFill>
                  <a:srgbClr val="404040"/>
                </a:solidFill>
                <a:latin typeface="Arial"/>
                <a:cs typeface="Arial"/>
              </a:rPr>
              <a:t> </a:t>
            </a:r>
            <a:r>
              <a:rPr sz="1200" b="1" spc="-5" err="1">
                <a:solidFill>
                  <a:srgbClr val="404040"/>
                </a:solidFill>
                <a:latin typeface="Arial"/>
                <a:cs typeface="Arial"/>
              </a:rPr>
              <a:t>dựng</a:t>
            </a:r>
            <a:r>
              <a:rPr sz="1200" b="1" spc="35">
                <a:solidFill>
                  <a:srgbClr val="404040"/>
                </a:solidFill>
                <a:latin typeface="Arial"/>
                <a:cs typeface="Arial"/>
              </a:rPr>
              <a:t> </a:t>
            </a:r>
            <a:r>
              <a:rPr sz="1200" b="1" spc="-5" err="1">
                <a:solidFill>
                  <a:srgbClr val="404040"/>
                </a:solidFill>
                <a:latin typeface="Arial"/>
                <a:cs typeface="Arial"/>
              </a:rPr>
              <a:t>hệ</a:t>
            </a:r>
            <a:r>
              <a:rPr sz="1200" b="1" spc="-5">
                <a:solidFill>
                  <a:srgbClr val="404040"/>
                </a:solidFill>
                <a:latin typeface="Arial"/>
                <a:cs typeface="Arial"/>
              </a:rPr>
              <a:t> </a:t>
            </a:r>
            <a:r>
              <a:rPr sz="1200" b="1" spc="-5" err="1">
                <a:solidFill>
                  <a:srgbClr val="404040"/>
                </a:solidFill>
                <a:latin typeface="Arial"/>
                <a:cs typeface="Arial"/>
              </a:rPr>
              <a:t>thống</a:t>
            </a:r>
            <a:r>
              <a:rPr sz="1200" b="1" spc="35">
                <a:solidFill>
                  <a:srgbClr val="404040"/>
                </a:solidFill>
                <a:latin typeface="Arial"/>
                <a:cs typeface="Arial"/>
              </a:rPr>
              <a:t> </a:t>
            </a:r>
            <a:r>
              <a:rPr sz="1200" b="1" spc="-5">
                <a:solidFill>
                  <a:srgbClr val="404040"/>
                </a:solidFill>
                <a:latin typeface="Arial"/>
                <a:cs typeface="Arial"/>
              </a:rPr>
              <a:t>Bán</a:t>
            </a:r>
            <a:r>
              <a:rPr sz="1200" b="1" spc="-15">
                <a:solidFill>
                  <a:srgbClr val="404040"/>
                </a:solidFill>
                <a:latin typeface="Arial"/>
                <a:cs typeface="Arial"/>
              </a:rPr>
              <a:t> </a:t>
            </a:r>
            <a:r>
              <a:rPr sz="1200" b="1" spc="-5" err="1">
                <a:solidFill>
                  <a:srgbClr val="404040"/>
                </a:solidFill>
                <a:latin typeface="Arial"/>
                <a:cs typeface="Arial"/>
              </a:rPr>
              <a:t>hàng</a:t>
            </a:r>
            <a:r>
              <a:rPr sz="1200" b="1" spc="10">
                <a:solidFill>
                  <a:srgbClr val="404040"/>
                </a:solidFill>
                <a:latin typeface="Arial"/>
                <a:cs typeface="Arial"/>
              </a:rPr>
              <a:t> </a:t>
            </a:r>
            <a:r>
              <a:rPr sz="1200" b="1" spc="-10" err="1">
                <a:solidFill>
                  <a:srgbClr val="404040"/>
                </a:solidFill>
                <a:latin typeface="Arial"/>
                <a:cs typeface="Arial"/>
              </a:rPr>
              <a:t>và</a:t>
            </a:r>
            <a:r>
              <a:rPr sz="1200" b="1" spc="15">
                <a:solidFill>
                  <a:srgbClr val="404040"/>
                </a:solidFill>
                <a:latin typeface="Arial"/>
                <a:cs typeface="Arial"/>
              </a:rPr>
              <a:t> </a:t>
            </a:r>
            <a:r>
              <a:rPr sz="1200" b="1" spc="-5" err="1">
                <a:solidFill>
                  <a:srgbClr val="404040"/>
                </a:solidFill>
                <a:latin typeface="Arial"/>
                <a:cs typeface="Arial"/>
              </a:rPr>
              <a:t>hệ</a:t>
            </a:r>
            <a:r>
              <a:rPr sz="1200" b="1" spc="-5">
                <a:solidFill>
                  <a:srgbClr val="404040"/>
                </a:solidFill>
                <a:latin typeface="Arial"/>
                <a:cs typeface="Arial"/>
              </a:rPr>
              <a:t> </a:t>
            </a:r>
            <a:r>
              <a:rPr sz="1200" b="1" spc="-5" err="1">
                <a:solidFill>
                  <a:srgbClr val="404040"/>
                </a:solidFill>
                <a:latin typeface="Arial"/>
                <a:cs typeface="Arial"/>
              </a:rPr>
              <a:t>thống</a:t>
            </a:r>
            <a:r>
              <a:rPr sz="1200" b="1" spc="35">
                <a:solidFill>
                  <a:srgbClr val="404040"/>
                </a:solidFill>
                <a:latin typeface="Arial"/>
                <a:cs typeface="Arial"/>
              </a:rPr>
              <a:t> </a:t>
            </a:r>
            <a:r>
              <a:rPr sz="1200" b="1" spc="-5" err="1">
                <a:solidFill>
                  <a:srgbClr val="404040"/>
                </a:solidFill>
                <a:latin typeface="Arial"/>
                <a:cs typeface="Arial"/>
              </a:rPr>
              <a:t>Dịch</a:t>
            </a:r>
            <a:r>
              <a:rPr sz="1200" b="1">
                <a:solidFill>
                  <a:srgbClr val="404040"/>
                </a:solidFill>
                <a:latin typeface="Arial"/>
                <a:cs typeface="Arial"/>
              </a:rPr>
              <a:t> </a:t>
            </a:r>
            <a:r>
              <a:rPr sz="1200" b="1" spc="-10" err="1">
                <a:solidFill>
                  <a:srgbClr val="404040"/>
                </a:solidFill>
                <a:latin typeface="Arial"/>
                <a:cs typeface="Arial"/>
              </a:rPr>
              <a:t>vụ</a:t>
            </a:r>
            <a:r>
              <a:rPr sz="1200" b="1" spc="10">
                <a:solidFill>
                  <a:srgbClr val="404040"/>
                </a:solidFill>
                <a:latin typeface="Arial"/>
                <a:cs typeface="Arial"/>
              </a:rPr>
              <a:t> </a:t>
            </a:r>
            <a:r>
              <a:rPr sz="1200" b="1" spc="-5" err="1">
                <a:solidFill>
                  <a:srgbClr val="404040"/>
                </a:solidFill>
                <a:latin typeface="Arial"/>
                <a:cs typeface="Arial"/>
              </a:rPr>
              <a:t>trên</a:t>
            </a:r>
            <a:r>
              <a:rPr sz="1200" b="1">
                <a:solidFill>
                  <a:srgbClr val="404040"/>
                </a:solidFill>
                <a:latin typeface="Arial"/>
                <a:cs typeface="Arial"/>
              </a:rPr>
              <a:t> </a:t>
            </a:r>
            <a:r>
              <a:rPr sz="1200" b="1" err="1">
                <a:solidFill>
                  <a:srgbClr val="404040"/>
                </a:solidFill>
                <a:latin typeface="Arial"/>
                <a:cs typeface="Arial"/>
              </a:rPr>
              <a:t>cả</a:t>
            </a:r>
            <a:r>
              <a:rPr sz="1200" b="1" spc="-5">
                <a:solidFill>
                  <a:srgbClr val="404040"/>
                </a:solidFill>
                <a:latin typeface="Arial"/>
                <a:cs typeface="Arial"/>
              </a:rPr>
              <a:t> </a:t>
            </a:r>
            <a:r>
              <a:rPr sz="1200" b="1" spc="-5" err="1">
                <a:solidFill>
                  <a:srgbClr val="404040"/>
                </a:solidFill>
                <a:latin typeface="Arial"/>
                <a:cs typeface="Arial"/>
              </a:rPr>
              <a:t>nước</a:t>
            </a:r>
            <a:r>
              <a:rPr sz="1200" b="1" spc="-5">
                <a:solidFill>
                  <a:srgbClr val="404040"/>
                </a:solidFill>
                <a:latin typeface="Arial"/>
                <a:cs typeface="Arial"/>
              </a:rPr>
              <a:t>,</a:t>
            </a:r>
            <a:r>
              <a:rPr sz="1200" b="1" spc="5">
                <a:solidFill>
                  <a:srgbClr val="404040"/>
                </a:solidFill>
                <a:latin typeface="Arial"/>
                <a:cs typeface="Arial"/>
              </a:rPr>
              <a:t> </a:t>
            </a:r>
            <a:r>
              <a:rPr sz="1200" b="1" spc="-5" err="1">
                <a:solidFill>
                  <a:srgbClr val="404040"/>
                </a:solidFill>
                <a:latin typeface="Arial"/>
                <a:cs typeface="Arial"/>
              </a:rPr>
              <a:t>tạo</a:t>
            </a:r>
            <a:r>
              <a:rPr sz="1200" b="1" spc="-5">
                <a:solidFill>
                  <a:srgbClr val="404040"/>
                </a:solidFill>
                <a:latin typeface="Arial"/>
                <a:cs typeface="Arial"/>
              </a:rPr>
              <a:t> </a:t>
            </a:r>
            <a:r>
              <a:rPr sz="1200" b="1">
                <a:solidFill>
                  <a:srgbClr val="404040"/>
                </a:solidFill>
                <a:latin typeface="Arial"/>
                <a:cs typeface="Arial"/>
              </a:rPr>
              <a:t> </a:t>
            </a:r>
            <a:r>
              <a:rPr sz="1200" b="1" spc="-5" err="1">
                <a:solidFill>
                  <a:srgbClr val="404040"/>
                </a:solidFill>
                <a:latin typeface="Arial"/>
                <a:cs typeface="Arial"/>
              </a:rPr>
              <a:t>điều</a:t>
            </a:r>
            <a:r>
              <a:rPr sz="1200" b="1">
                <a:solidFill>
                  <a:srgbClr val="404040"/>
                </a:solidFill>
                <a:latin typeface="Arial"/>
                <a:cs typeface="Arial"/>
              </a:rPr>
              <a:t> </a:t>
            </a:r>
            <a:r>
              <a:rPr sz="1200" b="1" err="1">
                <a:solidFill>
                  <a:srgbClr val="404040"/>
                </a:solidFill>
                <a:latin typeface="Arial"/>
                <a:cs typeface="Arial"/>
              </a:rPr>
              <a:t>kiện</a:t>
            </a:r>
            <a:r>
              <a:rPr sz="1200" b="1" spc="-5">
                <a:solidFill>
                  <a:srgbClr val="404040"/>
                </a:solidFill>
                <a:latin typeface="Arial"/>
                <a:cs typeface="Arial"/>
              </a:rPr>
              <a:t> </a:t>
            </a:r>
            <a:r>
              <a:rPr sz="1200" b="1" spc="-5" err="1">
                <a:solidFill>
                  <a:srgbClr val="404040"/>
                </a:solidFill>
                <a:latin typeface="Arial"/>
                <a:cs typeface="Arial"/>
              </a:rPr>
              <a:t>thuận</a:t>
            </a:r>
            <a:r>
              <a:rPr sz="1200" b="1" spc="25">
                <a:solidFill>
                  <a:srgbClr val="404040"/>
                </a:solidFill>
                <a:latin typeface="Arial"/>
                <a:cs typeface="Arial"/>
              </a:rPr>
              <a:t> </a:t>
            </a:r>
            <a:r>
              <a:rPr sz="1200" b="1" spc="-5" err="1">
                <a:solidFill>
                  <a:srgbClr val="404040"/>
                </a:solidFill>
                <a:latin typeface="Arial"/>
                <a:cs typeface="Arial"/>
              </a:rPr>
              <a:t>lợi</a:t>
            </a:r>
            <a:r>
              <a:rPr sz="1200" b="1" spc="10">
                <a:solidFill>
                  <a:srgbClr val="404040"/>
                </a:solidFill>
                <a:latin typeface="Arial"/>
                <a:cs typeface="Arial"/>
              </a:rPr>
              <a:t> </a:t>
            </a:r>
            <a:r>
              <a:rPr sz="1200" b="1" spc="-10" err="1">
                <a:solidFill>
                  <a:srgbClr val="404040"/>
                </a:solidFill>
                <a:latin typeface="Arial"/>
                <a:cs typeface="Arial"/>
              </a:rPr>
              <a:t>và</a:t>
            </a:r>
            <a:r>
              <a:rPr sz="1200" b="1" spc="10">
                <a:solidFill>
                  <a:srgbClr val="404040"/>
                </a:solidFill>
                <a:latin typeface="Arial"/>
                <a:cs typeface="Arial"/>
              </a:rPr>
              <a:t> </a:t>
            </a:r>
            <a:r>
              <a:rPr sz="1200" b="1" spc="-5" err="1">
                <a:solidFill>
                  <a:srgbClr val="404040"/>
                </a:solidFill>
                <a:latin typeface="Arial"/>
                <a:cs typeface="Arial"/>
              </a:rPr>
              <a:t>hiệu</a:t>
            </a:r>
            <a:r>
              <a:rPr sz="1200" b="1" spc="10">
                <a:solidFill>
                  <a:srgbClr val="404040"/>
                </a:solidFill>
                <a:latin typeface="Arial"/>
                <a:cs typeface="Arial"/>
              </a:rPr>
              <a:t> </a:t>
            </a:r>
            <a:r>
              <a:rPr sz="1200" b="1" spc="-5" err="1">
                <a:solidFill>
                  <a:srgbClr val="404040"/>
                </a:solidFill>
                <a:latin typeface="Arial"/>
                <a:cs typeface="Arial"/>
              </a:rPr>
              <a:t>quả</a:t>
            </a:r>
            <a:r>
              <a:rPr sz="1200" b="1" spc="10">
                <a:solidFill>
                  <a:srgbClr val="404040"/>
                </a:solidFill>
                <a:latin typeface="Arial"/>
                <a:cs typeface="Arial"/>
              </a:rPr>
              <a:t> </a:t>
            </a:r>
            <a:r>
              <a:rPr sz="1200" b="1" spc="-5" err="1">
                <a:solidFill>
                  <a:srgbClr val="404040"/>
                </a:solidFill>
                <a:latin typeface="Arial"/>
                <a:cs typeface="Arial"/>
              </a:rPr>
              <a:t>kinh</a:t>
            </a:r>
            <a:r>
              <a:rPr sz="1200" b="1" spc="5">
                <a:solidFill>
                  <a:srgbClr val="404040"/>
                </a:solidFill>
                <a:latin typeface="Arial"/>
                <a:cs typeface="Arial"/>
              </a:rPr>
              <a:t> </a:t>
            </a:r>
            <a:r>
              <a:rPr sz="1200" b="1" spc="-5" err="1">
                <a:solidFill>
                  <a:srgbClr val="404040"/>
                </a:solidFill>
                <a:latin typeface="Arial"/>
                <a:cs typeface="Arial"/>
              </a:rPr>
              <a:t>tế</a:t>
            </a:r>
            <a:r>
              <a:rPr sz="1200" b="1" spc="5">
                <a:solidFill>
                  <a:srgbClr val="404040"/>
                </a:solidFill>
                <a:latin typeface="Arial"/>
                <a:cs typeface="Arial"/>
              </a:rPr>
              <a:t> </a:t>
            </a:r>
            <a:r>
              <a:rPr sz="1200" b="1" err="1">
                <a:solidFill>
                  <a:srgbClr val="404040"/>
                </a:solidFill>
                <a:latin typeface="Arial"/>
                <a:cs typeface="Arial"/>
              </a:rPr>
              <a:t>cao</a:t>
            </a:r>
            <a:r>
              <a:rPr sz="1200" b="1" spc="-10">
                <a:solidFill>
                  <a:srgbClr val="404040"/>
                </a:solidFill>
                <a:latin typeface="Arial"/>
                <a:cs typeface="Arial"/>
              </a:rPr>
              <a:t> </a:t>
            </a:r>
            <a:r>
              <a:rPr sz="1200" b="1" spc="-5" err="1">
                <a:solidFill>
                  <a:srgbClr val="404040"/>
                </a:solidFill>
                <a:latin typeface="Arial"/>
                <a:cs typeface="Arial"/>
              </a:rPr>
              <a:t>nhất</a:t>
            </a:r>
            <a:r>
              <a:rPr sz="1200" b="1" spc="15">
                <a:solidFill>
                  <a:srgbClr val="404040"/>
                </a:solidFill>
                <a:latin typeface="Arial"/>
                <a:cs typeface="Arial"/>
              </a:rPr>
              <a:t> </a:t>
            </a:r>
            <a:r>
              <a:rPr sz="1200" b="1" spc="-5" err="1">
                <a:solidFill>
                  <a:srgbClr val="404040"/>
                </a:solidFill>
                <a:latin typeface="Arial"/>
                <a:cs typeface="Arial"/>
              </a:rPr>
              <a:t>cho</a:t>
            </a:r>
            <a:r>
              <a:rPr sz="1200" b="1">
                <a:solidFill>
                  <a:srgbClr val="404040"/>
                </a:solidFill>
                <a:latin typeface="Arial"/>
                <a:cs typeface="Arial"/>
              </a:rPr>
              <a:t> </a:t>
            </a:r>
            <a:r>
              <a:rPr sz="1200" b="1" spc="-5" err="1">
                <a:solidFill>
                  <a:srgbClr val="404040"/>
                </a:solidFill>
                <a:latin typeface="Arial"/>
                <a:cs typeface="Arial"/>
              </a:rPr>
              <a:t>khách</a:t>
            </a:r>
            <a:r>
              <a:rPr sz="1200" b="1" spc="-20">
                <a:solidFill>
                  <a:srgbClr val="404040"/>
                </a:solidFill>
                <a:latin typeface="Arial"/>
                <a:cs typeface="Arial"/>
              </a:rPr>
              <a:t> </a:t>
            </a:r>
            <a:r>
              <a:rPr sz="1200" b="1" spc="-5" err="1">
                <a:solidFill>
                  <a:srgbClr val="404040"/>
                </a:solidFill>
                <a:latin typeface="Arial"/>
                <a:cs typeface="Arial"/>
              </a:rPr>
              <a:t>hàng</a:t>
            </a:r>
            <a:r>
              <a:rPr sz="1200" b="1" spc="15">
                <a:solidFill>
                  <a:srgbClr val="404040"/>
                </a:solidFill>
                <a:latin typeface="Arial"/>
                <a:cs typeface="Arial"/>
              </a:rPr>
              <a:t> </a:t>
            </a:r>
            <a:r>
              <a:rPr sz="1200" b="1">
                <a:solidFill>
                  <a:srgbClr val="404040"/>
                </a:solidFill>
                <a:latin typeface="Arial"/>
                <a:cs typeface="Arial"/>
              </a:rPr>
              <a:t>an </a:t>
            </a:r>
            <a:r>
              <a:rPr sz="1200" b="1" spc="-5" err="1">
                <a:solidFill>
                  <a:srgbClr val="404040"/>
                </a:solidFill>
                <a:latin typeface="Arial"/>
                <a:cs typeface="Arial"/>
              </a:rPr>
              <a:t>tâm</a:t>
            </a:r>
            <a:r>
              <a:rPr sz="1200" b="1" spc="-5">
                <a:solidFill>
                  <a:srgbClr val="404040"/>
                </a:solidFill>
                <a:latin typeface="Arial"/>
                <a:cs typeface="Arial"/>
              </a:rPr>
              <a:t> </a:t>
            </a:r>
            <a:r>
              <a:rPr sz="1200" b="1" spc="-320">
                <a:solidFill>
                  <a:srgbClr val="404040"/>
                </a:solidFill>
                <a:latin typeface="Arial"/>
                <a:cs typeface="Arial"/>
              </a:rPr>
              <a:t> </a:t>
            </a:r>
            <a:r>
              <a:rPr sz="1200" b="1" err="1">
                <a:solidFill>
                  <a:srgbClr val="404040"/>
                </a:solidFill>
                <a:latin typeface="Arial"/>
                <a:cs typeface="Arial"/>
              </a:rPr>
              <a:t>sử</a:t>
            </a:r>
            <a:r>
              <a:rPr sz="1200" b="1" spc="-10">
                <a:solidFill>
                  <a:srgbClr val="404040"/>
                </a:solidFill>
                <a:latin typeface="Arial"/>
                <a:cs typeface="Arial"/>
              </a:rPr>
              <a:t> </a:t>
            </a:r>
            <a:r>
              <a:rPr sz="1200" b="1" spc="-5" err="1">
                <a:solidFill>
                  <a:srgbClr val="404040"/>
                </a:solidFill>
                <a:latin typeface="Arial"/>
                <a:cs typeface="Arial"/>
              </a:rPr>
              <a:t>dụng</a:t>
            </a:r>
            <a:r>
              <a:rPr sz="1200" b="1" spc="25">
                <a:solidFill>
                  <a:srgbClr val="404040"/>
                </a:solidFill>
                <a:latin typeface="Arial"/>
                <a:cs typeface="Arial"/>
              </a:rPr>
              <a:t> </a:t>
            </a:r>
            <a:r>
              <a:rPr sz="1200" b="1" err="1">
                <a:solidFill>
                  <a:srgbClr val="404040"/>
                </a:solidFill>
                <a:latin typeface="Arial"/>
                <a:cs typeface="Arial"/>
              </a:rPr>
              <a:t>sản</a:t>
            </a:r>
            <a:r>
              <a:rPr sz="1200" b="1" spc="-15">
                <a:solidFill>
                  <a:srgbClr val="404040"/>
                </a:solidFill>
                <a:latin typeface="Arial"/>
                <a:cs typeface="Arial"/>
              </a:rPr>
              <a:t> </a:t>
            </a:r>
            <a:r>
              <a:rPr sz="1200" b="1" spc="-5" err="1">
                <a:solidFill>
                  <a:srgbClr val="404040"/>
                </a:solidFill>
                <a:latin typeface="Arial"/>
                <a:cs typeface="Arial"/>
              </a:rPr>
              <a:t>phẩm</a:t>
            </a:r>
            <a:r>
              <a:rPr sz="1200" b="1">
                <a:solidFill>
                  <a:srgbClr val="404040"/>
                </a:solidFill>
                <a:latin typeface="Arial"/>
                <a:cs typeface="Arial"/>
              </a:rPr>
              <a:t> </a:t>
            </a:r>
            <a:r>
              <a:rPr sz="1200" b="1" spc="-5">
                <a:solidFill>
                  <a:srgbClr val="404040"/>
                </a:solidFill>
                <a:latin typeface="Arial"/>
                <a:cs typeface="Arial"/>
              </a:rPr>
              <a:t>UD</a:t>
            </a:r>
            <a:r>
              <a:rPr sz="1200" b="1">
                <a:solidFill>
                  <a:srgbClr val="404040"/>
                </a:solidFill>
                <a:latin typeface="Arial"/>
                <a:cs typeface="Arial"/>
              </a:rPr>
              <a:t> </a:t>
            </a:r>
            <a:r>
              <a:rPr sz="1200" b="1" spc="-10">
                <a:solidFill>
                  <a:srgbClr val="404040"/>
                </a:solidFill>
                <a:latin typeface="Arial"/>
                <a:cs typeface="Arial"/>
              </a:rPr>
              <a:t>Trucks.</a:t>
            </a:r>
            <a:endParaRPr sz="1200">
              <a:latin typeface="Arial"/>
              <a:cs typeface="Arial"/>
            </a:endParaRPr>
          </a:p>
        </p:txBody>
      </p:sp>
      <p:grpSp>
        <p:nvGrpSpPr>
          <p:cNvPr id="9" name="object 9"/>
          <p:cNvGrpSpPr/>
          <p:nvPr/>
        </p:nvGrpSpPr>
        <p:grpSpPr>
          <a:xfrm>
            <a:off x="3533394" y="1381191"/>
            <a:ext cx="5429250" cy="735330"/>
            <a:chOff x="3538410" y="1674560"/>
            <a:chExt cx="5429250" cy="735330"/>
          </a:xfrm>
        </p:grpSpPr>
        <p:sp>
          <p:nvSpPr>
            <p:cNvPr id="10" name="object 10"/>
            <p:cNvSpPr/>
            <p:nvPr/>
          </p:nvSpPr>
          <p:spPr>
            <a:xfrm>
              <a:off x="3546347" y="1682498"/>
              <a:ext cx="5413375" cy="719455"/>
            </a:xfrm>
            <a:custGeom>
              <a:avLst/>
              <a:gdLst/>
              <a:ahLst/>
              <a:cxnLst/>
              <a:rect l="l" t="t" r="r" b="b"/>
              <a:pathLst>
                <a:path w="5413375" h="719455">
                  <a:moveTo>
                    <a:pt x="5330494" y="0"/>
                  </a:moveTo>
                  <a:lnTo>
                    <a:pt x="82753" y="0"/>
                  </a:lnTo>
                  <a:lnTo>
                    <a:pt x="50540" y="6502"/>
                  </a:lnTo>
                  <a:lnTo>
                    <a:pt x="24236" y="24236"/>
                  </a:lnTo>
                  <a:lnTo>
                    <a:pt x="6502" y="50540"/>
                  </a:lnTo>
                  <a:lnTo>
                    <a:pt x="0" y="82753"/>
                  </a:lnTo>
                  <a:lnTo>
                    <a:pt x="0" y="636574"/>
                  </a:lnTo>
                  <a:lnTo>
                    <a:pt x="6502" y="668782"/>
                  </a:lnTo>
                  <a:lnTo>
                    <a:pt x="24236" y="695086"/>
                  </a:lnTo>
                  <a:lnTo>
                    <a:pt x="50540" y="712823"/>
                  </a:lnTo>
                  <a:lnTo>
                    <a:pt x="82753" y="719328"/>
                  </a:lnTo>
                  <a:lnTo>
                    <a:pt x="5330494" y="719328"/>
                  </a:lnTo>
                  <a:lnTo>
                    <a:pt x="5362707" y="712823"/>
                  </a:lnTo>
                  <a:lnTo>
                    <a:pt x="5389011" y="695086"/>
                  </a:lnTo>
                  <a:lnTo>
                    <a:pt x="5406745" y="668782"/>
                  </a:lnTo>
                  <a:lnTo>
                    <a:pt x="5413248" y="636574"/>
                  </a:lnTo>
                  <a:lnTo>
                    <a:pt x="5413248" y="82753"/>
                  </a:lnTo>
                  <a:lnTo>
                    <a:pt x="5406745" y="50540"/>
                  </a:lnTo>
                  <a:lnTo>
                    <a:pt x="5389011" y="24236"/>
                  </a:lnTo>
                  <a:lnTo>
                    <a:pt x="5362707" y="6502"/>
                  </a:lnTo>
                  <a:lnTo>
                    <a:pt x="5330494" y="0"/>
                  </a:lnTo>
                  <a:close/>
                </a:path>
              </a:pathLst>
            </a:custGeom>
            <a:solidFill>
              <a:srgbClr val="B8F4FF"/>
            </a:solidFill>
          </p:spPr>
          <p:txBody>
            <a:bodyPr wrap="square" lIns="0" tIns="0" rIns="0" bIns="0" rtlCol="0"/>
            <a:lstStyle/>
            <a:p>
              <a:endParaRPr/>
            </a:p>
          </p:txBody>
        </p:sp>
        <p:sp>
          <p:nvSpPr>
            <p:cNvPr id="11" name="object 11"/>
            <p:cNvSpPr/>
            <p:nvPr/>
          </p:nvSpPr>
          <p:spPr>
            <a:xfrm>
              <a:off x="3546347" y="1682498"/>
              <a:ext cx="5413375" cy="719455"/>
            </a:xfrm>
            <a:custGeom>
              <a:avLst/>
              <a:gdLst/>
              <a:ahLst/>
              <a:cxnLst/>
              <a:rect l="l" t="t" r="r" b="b"/>
              <a:pathLst>
                <a:path w="5413375" h="719455">
                  <a:moveTo>
                    <a:pt x="0" y="82753"/>
                  </a:moveTo>
                  <a:lnTo>
                    <a:pt x="6502" y="50540"/>
                  </a:lnTo>
                  <a:lnTo>
                    <a:pt x="24236" y="24236"/>
                  </a:lnTo>
                  <a:lnTo>
                    <a:pt x="50540" y="6502"/>
                  </a:lnTo>
                  <a:lnTo>
                    <a:pt x="82753" y="0"/>
                  </a:lnTo>
                  <a:lnTo>
                    <a:pt x="5330494" y="0"/>
                  </a:lnTo>
                  <a:lnTo>
                    <a:pt x="5362707" y="6502"/>
                  </a:lnTo>
                  <a:lnTo>
                    <a:pt x="5389011" y="24236"/>
                  </a:lnTo>
                  <a:lnTo>
                    <a:pt x="5406745" y="50540"/>
                  </a:lnTo>
                  <a:lnTo>
                    <a:pt x="5413248" y="82753"/>
                  </a:lnTo>
                  <a:lnTo>
                    <a:pt x="5413248" y="636574"/>
                  </a:lnTo>
                  <a:lnTo>
                    <a:pt x="5406745" y="668782"/>
                  </a:lnTo>
                  <a:lnTo>
                    <a:pt x="5389011" y="695086"/>
                  </a:lnTo>
                  <a:lnTo>
                    <a:pt x="5362707" y="712823"/>
                  </a:lnTo>
                  <a:lnTo>
                    <a:pt x="5330494" y="719328"/>
                  </a:lnTo>
                  <a:lnTo>
                    <a:pt x="82753" y="719328"/>
                  </a:lnTo>
                  <a:lnTo>
                    <a:pt x="50540" y="712823"/>
                  </a:lnTo>
                  <a:lnTo>
                    <a:pt x="24236" y="695086"/>
                  </a:lnTo>
                  <a:lnTo>
                    <a:pt x="6502" y="668782"/>
                  </a:lnTo>
                  <a:lnTo>
                    <a:pt x="0" y="636574"/>
                  </a:lnTo>
                  <a:lnTo>
                    <a:pt x="0" y="82753"/>
                  </a:lnTo>
                  <a:close/>
                </a:path>
              </a:pathLst>
            </a:custGeom>
            <a:ln w="15874">
              <a:solidFill>
                <a:srgbClr val="7E7E7E"/>
              </a:solidFill>
            </a:ln>
          </p:spPr>
          <p:txBody>
            <a:bodyPr wrap="square" lIns="0" tIns="0" rIns="0" bIns="0" rtlCol="0"/>
            <a:lstStyle/>
            <a:p>
              <a:endParaRPr/>
            </a:p>
          </p:txBody>
        </p:sp>
      </p:grpSp>
      <p:sp>
        <p:nvSpPr>
          <p:cNvPr id="12" name="object 12"/>
          <p:cNvSpPr txBox="1"/>
          <p:nvPr/>
        </p:nvSpPr>
        <p:spPr>
          <a:xfrm>
            <a:off x="3614918" y="1502239"/>
            <a:ext cx="5055235" cy="435697"/>
          </a:xfrm>
          <a:prstGeom prst="rect">
            <a:avLst/>
          </a:prstGeom>
        </p:spPr>
        <p:txBody>
          <a:bodyPr vert="horz" wrap="square" lIns="0" tIns="12700" rIns="0" bIns="0" rtlCol="0">
            <a:spAutoFit/>
          </a:bodyPr>
          <a:lstStyle/>
          <a:p>
            <a:pPr marL="12700" marR="5080">
              <a:lnSpc>
                <a:spcPct val="120000"/>
              </a:lnSpc>
              <a:spcBef>
                <a:spcPts val="100"/>
              </a:spcBef>
            </a:pPr>
            <a:r>
              <a:rPr sz="1200" b="1" err="1">
                <a:solidFill>
                  <a:srgbClr val="404040"/>
                </a:solidFill>
                <a:latin typeface="Arial"/>
                <a:cs typeface="Arial"/>
              </a:rPr>
              <a:t>Xây</a:t>
            </a:r>
            <a:r>
              <a:rPr sz="1200" b="1" spc="-25">
                <a:solidFill>
                  <a:srgbClr val="404040"/>
                </a:solidFill>
                <a:latin typeface="Arial"/>
                <a:cs typeface="Arial"/>
              </a:rPr>
              <a:t> </a:t>
            </a:r>
            <a:r>
              <a:rPr sz="1200" b="1" spc="-5" err="1">
                <a:solidFill>
                  <a:srgbClr val="404040"/>
                </a:solidFill>
                <a:latin typeface="Arial"/>
                <a:cs typeface="Arial"/>
              </a:rPr>
              <a:t>dựng</a:t>
            </a:r>
            <a:r>
              <a:rPr sz="1200" b="1" spc="35">
                <a:solidFill>
                  <a:srgbClr val="404040"/>
                </a:solidFill>
                <a:latin typeface="Arial"/>
                <a:cs typeface="Arial"/>
              </a:rPr>
              <a:t> </a:t>
            </a:r>
            <a:r>
              <a:rPr sz="1200" b="1" spc="-5" err="1">
                <a:solidFill>
                  <a:srgbClr val="404040"/>
                </a:solidFill>
                <a:latin typeface="Arial"/>
                <a:cs typeface="Arial"/>
              </a:rPr>
              <a:t>chuỗi</a:t>
            </a:r>
            <a:r>
              <a:rPr sz="1200" b="1" spc="5">
                <a:solidFill>
                  <a:srgbClr val="404040"/>
                </a:solidFill>
                <a:latin typeface="Arial"/>
                <a:cs typeface="Arial"/>
              </a:rPr>
              <a:t> </a:t>
            </a:r>
            <a:r>
              <a:rPr sz="1200" b="1" err="1">
                <a:solidFill>
                  <a:srgbClr val="404040"/>
                </a:solidFill>
                <a:latin typeface="Arial"/>
                <a:cs typeface="Arial"/>
              </a:rPr>
              <a:t>sản</a:t>
            </a:r>
            <a:r>
              <a:rPr sz="1200" b="1" spc="-20">
                <a:solidFill>
                  <a:srgbClr val="404040"/>
                </a:solidFill>
                <a:latin typeface="Arial"/>
                <a:cs typeface="Arial"/>
              </a:rPr>
              <a:t> </a:t>
            </a:r>
            <a:r>
              <a:rPr sz="1200" b="1" spc="-5" err="1">
                <a:solidFill>
                  <a:srgbClr val="404040"/>
                </a:solidFill>
                <a:latin typeface="Arial"/>
                <a:cs typeface="Arial"/>
              </a:rPr>
              <a:t>phẩm</a:t>
            </a:r>
            <a:r>
              <a:rPr sz="1200" b="1">
                <a:solidFill>
                  <a:srgbClr val="404040"/>
                </a:solidFill>
                <a:latin typeface="Arial"/>
                <a:cs typeface="Arial"/>
              </a:rPr>
              <a:t> </a:t>
            </a:r>
            <a:r>
              <a:rPr sz="1200" b="1" spc="-5" err="1">
                <a:solidFill>
                  <a:srgbClr val="404040"/>
                </a:solidFill>
                <a:latin typeface="Arial"/>
                <a:cs typeface="Arial"/>
              </a:rPr>
              <a:t>đa</a:t>
            </a:r>
            <a:r>
              <a:rPr sz="1200" b="1" spc="5">
                <a:solidFill>
                  <a:srgbClr val="404040"/>
                </a:solidFill>
                <a:latin typeface="Arial"/>
                <a:cs typeface="Arial"/>
              </a:rPr>
              <a:t> </a:t>
            </a:r>
            <a:r>
              <a:rPr sz="1200" b="1" spc="-5" err="1">
                <a:solidFill>
                  <a:srgbClr val="404040"/>
                </a:solidFill>
                <a:latin typeface="Arial"/>
                <a:cs typeface="Arial"/>
              </a:rPr>
              <a:t>dạng</a:t>
            </a:r>
            <a:r>
              <a:rPr lang="en-US" sz="1200" b="1" spc="-5">
                <a:solidFill>
                  <a:srgbClr val="404040"/>
                </a:solidFill>
                <a:latin typeface="Arial"/>
                <a:cs typeface="Arial"/>
              </a:rPr>
              <a:t> </a:t>
            </a:r>
            <a:r>
              <a:rPr sz="1200" b="1" err="1">
                <a:solidFill>
                  <a:srgbClr val="404040"/>
                </a:solidFill>
                <a:latin typeface="Arial"/>
                <a:cs typeface="Arial"/>
              </a:rPr>
              <a:t>chất</a:t>
            </a:r>
            <a:r>
              <a:rPr sz="1200" b="1" spc="-15">
                <a:solidFill>
                  <a:srgbClr val="404040"/>
                </a:solidFill>
                <a:latin typeface="Arial"/>
                <a:cs typeface="Arial"/>
              </a:rPr>
              <a:t> </a:t>
            </a:r>
            <a:r>
              <a:rPr sz="1200" b="1" spc="-5" err="1">
                <a:solidFill>
                  <a:srgbClr val="404040"/>
                </a:solidFill>
                <a:latin typeface="Arial"/>
                <a:cs typeface="Arial"/>
              </a:rPr>
              <a:t>lượng</a:t>
            </a:r>
            <a:r>
              <a:rPr lang="en-US" sz="1200" b="1" spc="-5">
                <a:solidFill>
                  <a:srgbClr val="404040"/>
                </a:solidFill>
                <a:latin typeface="Arial"/>
                <a:cs typeface="Arial"/>
              </a:rPr>
              <a:t>. </a:t>
            </a:r>
            <a:r>
              <a:rPr lang="en-US" sz="1200" b="1" spc="-5" err="1">
                <a:solidFill>
                  <a:srgbClr val="404040"/>
                </a:solidFill>
                <a:latin typeface="Arial"/>
                <a:cs typeface="Arial"/>
              </a:rPr>
              <a:t>Đ</a:t>
            </a:r>
            <a:r>
              <a:rPr sz="1200" b="1" err="1">
                <a:solidFill>
                  <a:srgbClr val="404040"/>
                </a:solidFill>
                <a:latin typeface="Arial"/>
                <a:cs typeface="Arial"/>
              </a:rPr>
              <a:t>áp</a:t>
            </a:r>
            <a:r>
              <a:rPr sz="1200" b="1">
                <a:solidFill>
                  <a:srgbClr val="404040"/>
                </a:solidFill>
                <a:latin typeface="Arial"/>
                <a:cs typeface="Arial"/>
              </a:rPr>
              <a:t> </a:t>
            </a:r>
            <a:r>
              <a:rPr sz="1200" b="1" spc="-5" err="1">
                <a:solidFill>
                  <a:srgbClr val="404040"/>
                </a:solidFill>
                <a:latin typeface="Arial"/>
                <a:cs typeface="Arial"/>
              </a:rPr>
              <a:t>ứng</a:t>
            </a:r>
            <a:r>
              <a:rPr sz="1200" b="1" spc="20">
                <a:solidFill>
                  <a:srgbClr val="404040"/>
                </a:solidFill>
                <a:latin typeface="Arial"/>
                <a:cs typeface="Arial"/>
              </a:rPr>
              <a:t> </a:t>
            </a:r>
            <a:r>
              <a:rPr sz="1200" b="1" spc="-5" err="1">
                <a:solidFill>
                  <a:srgbClr val="404040"/>
                </a:solidFill>
                <a:latin typeface="Arial"/>
                <a:cs typeface="Arial"/>
              </a:rPr>
              <a:t>mọi</a:t>
            </a:r>
            <a:r>
              <a:rPr sz="1200" b="1" spc="15">
                <a:solidFill>
                  <a:srgbClr val="404040"/>
                </a:solidFill>
                <a:latin typeface="Arial"/>
                <a:cs typeface="Arial"/>
              </a:rPr>
              <a:t> </a:t>
            </a:r>
            <a:r>
              <a:rPr sz="1200" b="1" spc="-5" err="1">
                <a:solidFill>
                  <a:srgbClr val="404040"/>
                </a:solidFill>
                <a:latin typeface="Arial"/>
                <a:cs typeface="Arial"/>
              </a:rPr>
              <a:t>nhu</a:t>
            </a:r>
            <a:r>
              <a:rPr sz="1200" b="1" spc="10">
                <a:solidFill>
                  <a:srgbClr val="404040"/>
                </a:solidFill>
                <a:latin typeface="Arial"/>
                <a:cs typeface="Arial"/>
              </a:rPr>
              <a:t> </a:t>
            </a:r>
            <a:r>
              <a:rPr sz="1200" b="1" err="1">
                <a:solidFill>
                  <a:srgbClr val="404040"/>
                </a:solidFill>
                <a:latin typeface="Arial"/>
                <a:cs typeface="Arial"/>
              </a:rPr>
              <a:t>cầu</a:t>
            </a:r>
            <a:r>
              <a:rPr sz="1200" b="1">
                <a:solidFill>
                  <a:srgbClr val="404040"/>
                </a:solidFill>
                <a:latin typeface="Arial"/>
                <a:cs typeface="Arial"/>
              </a:rPr>
              <a:t> </a:t>
            </a:r>
            <a:r>
              <a:rPr sz="1200" b="1" spc="-320">
                <a:solidFill>
                  <a:srgbClr val="404040"/>
                </a:solidFill>
                <a:latin typeface="Arial"/>
                <a:cs typeface="Arial"/>
              </a:rPr>
              <a:t> </a:t>
            </a:r>
            <a:r>
              <a:rPr sz="1200" b="1" spc="-10" err="1">
                <a:solidFill>
                  <a:srgbClr val="404040"/>
                </a:solidFill>
                <a:latin typeface="Arial"/>
                <a:cs typeface="Arial"/>
              </a:rPr>
              <a:t>vận</a:t>
            </a:r>
            <a:r>
              <a:rPr sz="1200" b="1" spc="5">
                <a:solidFill>
                  <a:srgbClr val="404040"/>
                </a:solidFill>
                <a:latin typeface="Arial"/>
                <a:cs typeface="Arial"/>
              </a:rPr>
              <a:t> </a:t>
            </a:r>
            <a:r>
              <a:rPr sz="1200" b="1" spc="-10" err="1">
                <a:solidFill>
                  <a:srgbClr val="404040"/>
                </a:solidFill>
                <a:latin typeface="Arial"/>
                <a:cs typeface="Arial"/>
              </a:rPr>
              <a:t>chuyển</a:t>
            </a:r>
            <a:r>
              <a:rPr sz="1200" b="1" spc="25">
                <a:solidFill>
                  <a:srgbClr val="404040"/>
                </a:solidFill>
                <a:latin typeface="Arial"/>
                <a:cs typeface="Arial"/>
              </a:rPr>
              <a:t> </a:t>
            </a:r>
            <a:r>
              <a:rPr sz="1200" b="1" spc="-5" err="1">
                <a:solidFill>
                  <a:srgbClr val="404040"/>
                </a:solidFill>
                <a:latin typeface="Arial"/>
                <a:cs typeface="Arial"/>
              </a:rPr>
              <a:t>hàng</a:t>
            </a:r>
            <a:r>
              <a:rPr sz="1200" b="1" spc="10">
                <a:solidFill>
                  <a:srgbClr val="404040"/>
                </a:solidFill>
                <a:latin typeface="Arial"/>
                <a:cs typeface="Arial"/>
              </a:rPr>
              <a:t> </a:t>
            </a:r>
            <a:r>
              <a:rPr sz="1200" b="1" spc="-5" err="1">
                <a:solidFill>
                  <a:srgbClr val="404040"/>
                </a:solidFill>
                <a:latin typeface="Arial"/>
                <a:cs typeface="Arial"/>
              </a:rPr>
              <a:t>hoá</a:t>
            </a:r>
            <a:r>
              <a:rPr sz="1200" b="1" spc="5">
                <a:solidFill>
                  <a:srgbClr val="404040"/>
                </a:solidFill>
                <a:latin typeface="Arial"/>
                <a:cs typeface="Arial"/>
              </a:rPr>
              <a:t> </a:t>
            </a:r>
            <a:r>
              <a:rPr sz="1200" b="1" spc="-5" err="1">
                <a:solidFill>
                  <a:srgbClr val="404040"/>
                </a:solidFill>
                <a:latin typeface="Arial"/>
                <a:cs typeface="Arial"/>
              </a:rPr>
              <a:t>hiện</a:t>
            </a:r>
            <a:r>
              <a:rPr sz="1200" b="1">
                <a:solidFill>
                  <a:srgbClr val="404040"/>
                </a:solidFill>
                <a:latin typeface="Arial"/>
                <a:cs typeface="Arial"/>
              </a:rPr>
              <a:t> </a:t>
            </a:r>
            <a:r>
              <a:rPr sz="1200" b="1" err="1">
                <a:solidFill>
                  <a:srgbClr val="404040"/>
                </a:solidFill>
                <a:latin typeface="Arial"/>
                <a:cs typeface="Arial"/>
              </a:rPr>
              <a:t>đại</a:t>
            </a:r>
            <a:r>
              <a:rPr sz="1200" b="1">
                <a:solidFill>
                  <a:srgbClr val="404040"/>
                </a:solidFill>
                <a:latin typeface="Arial"/>
                <a:cs typeface="Arial"/>
              </a:rPr>
              <a:t>.</a:t>
            </a:r>
            <a:endParaRPr sz="1200">
              <a:latin typeface="Arial"/>
              <a:cs typeface="Arial"/>
            </a:endParaRPr>
          </a:p>
        </p:txBody>
      </p:sp>
      <p:grpSp>
        <p:nvGrpSpPr>
          <p:cNvPr id="13" name="object 13"/>
          <p:cNvGrpSpPr/>
          <p:nvPr/>
        </p:nvGrpSpPr>
        <p:grpSpPr>
          <a:xfrm>
            <a:off x="3527298" y="2271210"/>
            <a:ext cx="5458460" cy="1166495"/>
            <a:chOff x="3532314" y="2564579"/>
            <a:chExt cx="5458460" cy="1166495"/>
          </a:xfrm>
        </p:grpSpPr>
        <p:sp>
          <p:nvSpPr>
            <p:cNvPr id="14" name="object 14"/>
            <p:cNvSpPr/>
            <p:nvPr/>
          </p:nvSpPr>
          <p:spPr>
            <a:xfrm>
              <a:off x="3540252" y="2572517"/>
              <a:ext cx="5442585" cy="1150620"/>
            </a:xfrm>
            <a:custGeom>
              <a:avLst/>
              <a:gdLst/>
              <a:ahLst/>
              <a:cxnLst/>
              <a:rect l="l" t="t" r="r" b="b"/>
              <a:pathLst>
                <a:path w="5442584" h="1150620">
                  <a:moveTo>
                    <a:pt x="5309831" y="0"/>
                  </a:moveTo>
                  <a:lnTo>
                    <a:pt x="132372" y="0"/>
                  </a:lnTo>
                  <a:lnTo>
                    <a:pt x="90534" y="6747"/>
                  </a:lnTo>
                  <a:lnTo>
                    <a:pt x="54197" y="25538"/>
                  </a:lnTo>
                  <a:lnTo>
                    <a:pt x="25541" y="54191"/>
                  </a:lnTo>
                  <a:lnTo>
                    <a:pt x="6748" y="90529"/>
                  </a:lnTo>
                  <a:lnTo>
                    <a:pt x="0" y="132372"/>
                  </a:lnTo>
                  <a:lnTo>
                    <a:pt x="0" y="1018235"/>
                  </a:lnTo>
                  <a:lnTo>
                    <a:pt x="6748" y="1060078"/>
                  </a:lnTo>
                  <a:lnTo>
                    <a:pt x="25541" y="1096419"/>
                  </a:lnTo>
                  <a:lnTo>
                    <a:pt x="54197" y="1125077"/>
                  </a:lnTo>
                  <a:lnTo>
                    <a:pt x="90534" y="1143870"/>
                  </a:lnTo>
                  <a:lnTo>
                    <a:pt x="132372" y="1150620"/>
                  </a:lnTo>
                  <a:lnTo>
                    <a:pt x="5309831" y="1150620"/>
                  </a:lnTo>
                  <a:lnTo>
                    <a:pt x="5351669" y="1143870"/>
                  </a:lnTo>
                  <a:lnTo>
                    <a:pt x="5388006" y="1125077"/>
                  </a:lnTo>
                  <a:lnTo>
                    <a:pt x="5416662" y="1096419"/>
                  </a:lnTo>
                  <a:lnTo>
                    <a:pt x="5435455" y="1060078"/>
                  </a:lnTo>
                  <a:lnTo>
                    <a:pt x="5442204" y="1018235"/>
                  </a:lnTo>
                  <a:lnTo>
                    <a:pt x="5442204" y="132372"/>
                  </a:lnTo>
                  <a:lnTo>
                    <a:pt x="5435455" y="90529"/>
                  </a:lnTo>
                  <a:lnTo>
                    <a:pt x="5416662" y="54191"/>
                  </a:lnTo>
                  <a:lnTo>
                    <a:pt x="5388006" y="25538"/>
                  </a:lnTo>
                  <a:lnTo>
                    <a:pt x="5351669" y="6747"/>
                  </a:lnTo>
                  <a:lnTo>
                    <a:pt x="5309831" y="0"/>
                  </a:lnTo>
                  <a:close/>
                </a:path>
              </a:pathLst>
            </a:custGeom>
            <a:solidFill>
              <a:srgbClr val="DDE1ED"/>
            </a:solidFill>
          </p:spPr>
          <p:txBody>
            <a:bodyPr wrap="square" lIns="0" tIns="0" rIns="0" bIns="0" rtlCol="0"/>
            <a:lstStyle/>
            <a:p>
              <a:endParaRPr/>
            </a:p>
          </p:txBody>
        </p:sp>
        <p:sp>
          <p:nvSpPr>
            <p:cNvPr id="15" name="object 15"/>
            <p:cNvSpPr/>
            <p:nvPr/>
          </p:nvSpPr>
          <p:spPr>
            <a:xfrm>
              <a:off x="3540252" y="2572517"/>
              <a:ext cx="5442585" cy="1150620"/>
            </a:xfrm>
            <a:custGeom>
              <a:avLst/>
              <a:gdLst/>
              <a:ahLst/>
              <a:cxnLst/>
              <a:rect l="l" t="t" r="r" b="b"/>
              <a:pathLst>
                <a:path w="5442584" h="1150620">
                  <a:moveTo>
                    <a:pt x="0" y="132372"/>
                  </a:moveTo>
                  <a:lnTo>
                    <a:pt x="6748" y="90529"/>
                  </a:lnTo>
                  <a:lnTo>
                    <a:pt x="25541" y="54191"/>
                  </a:lnTo>
                  <a:lnTo>
                    <a:pt x="54197" y="25538"/>
                  </a:lnTo>
                  <a:lnTo>
                    <a:pt x="90534" y="6747"/>
                  </a:lnTo>
                  <a:lnTo>
                    <a:pt x="132372" y="0"/>
                  </a:lnTo>
                  <a:lnTo>
                    <a:pt x="5309831" y="0"/>
                  </a:lnTo>
                  <a:lnTo>
                    <a:pt x="5351669" y="6747"/>
                  </a:lnTo>
                  <a:lnTo>
                    <a:pt x="5388006" y="25538"/>
                  </a:lnTo>
                  <a:lnTo>
                    <a:pt x="5416662" y="54191"/>
                  </a:lnTo>
                  <a:lnTo>
                    <a:pt x="5435455" y="90529"/>
                  </a:lnTo>
                  <a:lnTo>
                    <a:pt x="5442204" y="132372"/>
                  </a:lnTo>
                  <a:lnTo>
                    <a:pt x="5442204" y="1018235"/>
                  </a:lnTo>
                  <a:lnTo>
                    <a:pt x="5435455" y="1060078"/>
                  </a:lnTo>
                  <a:lnTo>
                    <a:pt x="5416662" y="1096419"/>
                  </a:lnTo>
                  <a:lnTo>
                    <a:pt x="5388006" y="1125077"/>
                  </a:lnTo>
                  <a:lnTo>
                    <a:pt x="5351669" y="1143870"/>
                  </a:lnTo>
                  <a:lnTo>
                    <a:pt x="5309831" y="1150620"/>
                  </a:lnTo>
                  <a:lnTo>
                    <a:pt x="132372" y="1150620"/>
                  </a:lnTo>
                  <a:lnTo>
                    <a:pt x="90534" y="1143870"/>
                  </a:lnTo>
                  <a:lnTo>
                    <a:pt x="54197" y="1125077"/>
                  </a:lnTo>
                  <a:lnTo>
                    <a:pt x="25541" y="1096419"/>
                  </a:lnTo>
                  <a:lnTo>
                    <a:pt x="6748" y="1060078"/>
                  </a:lnTo>
                  <a:lnTo>
                    <a:pt x="0" y="1018235"/>
                  </a:lnTo>
                  <a:lnTo>
                    <a:pt x="0" y="132372"/>
                  </a:lnTo>
                  <a:close/>
                </a:path>
              </a:pathLst>
            </a:custGeom>
            <a:ln w="15874">
              <a:solidFill>
                <a:srgbClr val="7E7E7E"/>
              </a:solidFill>
            </a:ln>
          </p:spPr>
          <p:txBody>
            <a:bodyPr wrap="square" lIns="0" tIns="0" rIns="0" bIns="0" rtlCol="0"/>
            <a:lstStyle/>
            <a:p>
              <a:endParaRPr/>
            </a:p>
          </p:txBody>
        </p:sp>
      </p:grpSp>
      <p:sp>
        <p:nvSpPr>
          <p:cNvPr id="16" name="object 16"/>
          <p:cNvSpPr txBox="1"/>
          <p:nvPr/>
        </p:nvSpPr>
        <p:spPr>
          <a:xfrm>
            <a:off x="3623922" y="2278784"/>
            <a:ext cx="5244465" cy="1122680"/>
          </a:xfrm>
          <a:prstGeom prst="rect">
            <a:avLst/>
          </a:prstGeom>
        </p:spPr>
        <p:txBody>
          <a:bodyPr vert="horz" wrap="square" lIns="0" tIns="48895" rIns="0" bIns="0" rtlCol="0">
            <a:spAutoFit/>
          </a:bodyPr>
          <a:lstStyle/>
          <a:p>
            <a:pPr marL="12700">
              <a:lnSpc>
                <a:spcPct val="100000"/>
              </a:lnSpc>
              <a:spcBef>
                <a:spcPts val="385"/>
              </a:spcBef>
            </a:pPr>
            <a:r>
              <a:rPr sz="1200" b="1" err="1">
                <a:solidFill>
                  <a:srgbClr val="404040"/>
                </a:solidFill>
                <a:latin typeface="Arial"/>
                <a:cs typeface="Arial"/>
              </a:rPr>
              <a:t>Xây</a:t>
            </a:r>
            <a:r>
              <a:rPr sz="1200" b="1" spc="-25">
                <a:solidFill>
                  <a:srgbClr val="404040"/>
                </a:solidFill>
                <a:latin typeface="Arial"/>
                <a:cs typeface="Arial"/>
              </a:rPr>
              <a:t> </a:t>
            </a:r>
            <a:r>
              <a:rPr sz="1200" b="1" spc="-5" err="1">
                <a:solidFill>
                  <a:srgbClr val="404040"/>
                </a:solidFill>
                <a:latin typeface="Arial"/>
                <a:cs typeface="Arial"/>
              </a:rPr>
              <a:t>dựng</a:t>
            </a:r>
            <a:r>
              <a:rPr sz="1200" b="1" spc="35">
                <a:solidFill>
                  <a:srgbClr val="404040"/>
                </a:solidFill>
                <a:latin typeface="Arial"/>
                <a:cs typeface="Arial"/>
              </a:rPr>
              <a:t> </a:t>
            </a:r>
            <a:r>
              <a:rPr sz="1200" b="1" spc="-5" err="1">
                <a:solidFill>
                  <a:srgbClr val="404040"/>
                </a:solidFill>
                <a:latin typeface="Arial"/>
                <a:cs typeface="Arial"/>
              </a:rPr>
              <a:t>đội</a:t>
            </a:r>
            <a:r>
              <a:rPr sz="1200" b="1" spc="15">
                <a:solidFill>
                  <a:srgbClr val="404040"/>
                </a:solidFill>
                <a:latin typeface="Arial"/>
                <a:cs typeface="Arial"/>
              </a:rPr>
              <a:t> </a:t>
            </a:r>
            <a:r>
              <a:rPr sz="1200" b="1" spc="-5" err="1">
                <a:solidFill>
                  <a:srgbClr val="404040"/>
                </a:solidFill>
                <a:latin typeface="Arial"/>
                <a:cs typeface="Arial"/>
              </a:rPr>
              <a:t>ngũ</a:t>
            </a:r>
            <a:r>
              <a:rPr sz="1200" b="1" spc="10">
                <a:solidFill>
                  <a:srgbClr val="404040"/>
                </a:solidFill>
                <a:latin typeface="Arial"/>
                <a:cs typeface="Arial"/>
              </a:rPr>
              <a:t> </a:t>
            </a:r>
            <a:r>
              <a:rPr sz="1200" b="1" spc="-5" err="1">
                <a:solidFill>
                  <a:srgbClr val="404040"/>
                </a:solidFill>
                <a:latin typeface="Arial"/>
                <a:cs typeface="Arial"/>
              </a:rPr>
              <a:t>nhân</a:t>
            </a:r>
            <a:r>
              <a:rPr sz="1200" b="1" spc="10">
                <a:solidFill>
                  <a:srgbClr val="404040"/>
                </a:solidFill>
                <a:latin typeface="Arial"/>
                <a:cs typeface="Arial"/>
              </a:rPr>
              <a:t> </a:t>
            </a:r>
            <a:r>
              <a:rPr sz="1200" b="1" err="1">
                <a:solidFill>
                  <a:srgbClr val="404040"/>
                </a:solidFill>
                <a:latin typeface="Arial"/>
                <a:cs typeface="Arial"/>
              </a:rPr>
              <a:t>sự</a:t>
            </a:r>
            <a:r>
              <a:rPr sz="1200" b="1" spc="-5">
                <a:solidFill>
                  <a:srgbClr val="404040"/>
                </a:solidFill>
                <a:latin typeface="Arial"/>
                <a:cs typeface="Arial"/>
              </a:rPr>
              <a:t> </a:t>
            </a:r>
            <a:r>
              <a:rPr sz="1200" b="1" spc="-10" err="1">
                <a:solidFill>
                  <a:srgbClr val="404040"/>
                </a:solidFill>
                <a:latin typeface="Arial"/>
                <a:cs typeface="Arial"/>
              </a:rPr>
              <a:t>chuyên</a:t>
            </a:r>
            <a:r>
              <a:rPr sz="1200" b="1" spc="25">
                <a:solidFill>
                  <a:srgbClr val="404040"/>
                </a:solidFill>
                <a:latin typeface="Arial"/>
                <a:cs typeface="Arial"/>
              </a:rPr>
              <a:t> </a:t>
            </a:r>
            <a:r>
              <a:rPr sz="1200" b="1" spc="-5" err="1">
                <a:solidFill>
                  <a:srgbClr val="404040"/>
                </a:solidFill>
                <a:latin typeface="Arial"/>
                <a:cs typeface="Arial"/>
              </a:rPr>
              <a:t>nghiệp</a:t>
            </a:r>
            <a:r>
              <a:rPr sz="1200" b="1" spc="-5">
                <a:solidFill>
                  <a:srgbClr val="404040"/>
                </a:solidFill>
                <a:latin typeface="Arial"/>
                <a:cs typeface="Arial"/>
              </a:rPr>
              <a:t>,</a:t>
            </a:r>
            <a:r>
              <a:rPr sz="1200" b="1" spc="25">
                <a:solidFill>
                  <a:srgbClr val="404040"/>
                </a:solidFill>
                <a:latin typeface="Arial"/>
                <a:cs typeface="Arial"/>
              </a:rPr>
              <a:t> </a:t>
            </a:r>
            <a:r>
              <a:rPr sz="1200" b="1" spc="-5" err="1">
                <a:solidFill>
                  <a:srgbClr val="404040"/>
                </a:solidFill>
                <a:latin typeface="Arial"/>
                <a:cs typeface="Arial"/>
              </a:rPr>
              <a:t>tận</a:t>
            </a:r>
            <a:r>
              <a:rPr sz="1200" b="1">
                <a:solidFill>
                  <a:srgbClr val="404040"/>
                </a:solidFill>
                <a:latin typeface="Arial"/>
                <a:cs typeface="Arial"/>
              </a:rPr>
              <a:t> </a:t>
            </a:r>
            <a:r>
              <a:rPr sz="1200" b="1" spc="-5" err="1">
                <a:solidFill>
                  <a:srgbClr val="404040"/>
                </a:solidFill>
                <a:latin typeface="Arial"/>
                <a:cs typeface="Arial"/>
              </a:rPr>
              <a:t>tâm</a:t>
            </a:r>
            <a:r>
              <a:rPr sz="1200" b="1" spc="-5">
                <a:solidFill>
                  <a:srgbClr val="404040"/>
                </a:solidFill>
                <a:latin typeface="Arial"/>
                <a:cs typeface="Arial"/>
              </a:rPr>
              <a:t>,</a:t>
            </a:r>
            <a:r>
              <a:rPr sz="1200" b="1" spc="-10">
                <a:solidFill>
                  <a:srgbClr val="404040"/>
                </a:solidFill>
                <a:latin typeface="Arial"/>
                <a:cs typeface="Arial"/>
              </a:rPr>
              <a:t> </a:t>
            </a:r>
            <a:r>
              <a:rPr sz="1200" b="1" spc="-5" err="1">
                <a:solidFill>
                  <a:srgbClr val="404040"/>
                </a:solidFill>
                <a:latin typeface="Arial"/>
                <a:cs typeface="Arial"/>
              </a:rPr>
              <a:t>hướng</a:t>
            </a:r>
            <a:r>
              <a:rPr sz="1200" b="1" spc="35">
                <a:solidFill>
                  <a:srgbClr val="404040"/>
                </a:solidFill>
                <a:latin typeface="Arial"/>
                <a:cs typeface="Arial"/>
              </a:rPr>
              <a:t> </a:t>
            </a:r>
            <a:r>
              <a:rPr sz="1200" b="1" err="1">
                <a:solidFill>
                  <a:srgbClr val="404040"/>
                </a:solidFill>
                <a:latin typeface="Arial"/>
                <a:cs typeface="Arial"/>
              </a:rPr>
              <a:t>đến</a:t>
            </a:r>
            <a:r>
              <a:rPr sz="1200" b="1">
                <a:solidFill>
                  <a:srgbClr val="404040"/>
                </a:solidFill>
                <a:latin typeface="Arial"/>
                <a:cs typeface="Arial"/>
              </a:rPr>
              <a:t> </a:t>
            </a:r>
            <a:r>
              <a:rPr sz="1200" b="1" spc="-5" err="1">
                <a:solidFill>
                  <a:srgbClr val="404040"/>
                </a:solidFill>
                <a:latin typeface="Arial"/>
                <a:cs typeface="Arial"/>
              </a:rPr>
              <a:t>phục</a:t>
            </a:r>
            <a:r>
              <a:rPr sz="1200" b="1" spc="5">
                <a:solidFill>
                  <a:srgbClr val="404040"/>
                </a:solidFill>
                <a:latin typeface="Arial"/>
                <a:cs typeface="Arial"/>
              </a:rPr>
              <a:t> </a:t>
            </a:r>
            <a:r>
              <a:rPr sz="1200" b="1" spc="-20" err="1">
                <a:solidFill>
                  <a:srgbClr val="404040"/>
                </a:solidFill>
                <a:latin typeface="Arial"/>
                <a:cs typeface="Arial"/>
              </a:rPr>
              <a:t>vụ</a:t>
            </a:r>
            <a:endParaRPr sz="1200">
              <a:latin typeface="Arial"/>
              <a:cs typeface="Arial"/>
            </a:endParaRPr>
          </a:p>
          <a:p>
            <a:pPr marL="12700">
              <a:lnSpc>
                <a:spcPct val="100000"/>
              </a:lnSpc>
              <a:spcBef>
                <a:spcPts val="290"/>
              </a:spcBef>
            </a:pPr>
            <a:r>
              <a:rPr sz="1200" b="1" spc="-5" err="1">
                <a:solidFill>
                  <a:srgbClr val="404040"/>
                </a:solidFill>
                <a:latin typeface="Arial"/>
                <a:cs typeface="Arial"/>
              </a:rPr>
              <a:t>khách</a:t>
            </a:r>
            <a:r>
              <a:rPr sz="1200" b="1" spc="-20">
                <a:solidFill>
                  <a:srgbClr val="404040"/>
                </a:solidFill>
                <a:latin typeface="Arial"/>
                <a:cs typeface="Arial"/>
              </a:rPr>
              <a:t> </a:t>
            </a:r>
            <a:r>
              <a:rPr sz="1200" b="1" spc="-5" err="1">
                <a:solidFill>
                  <a:srgbClr val="404040"/>
                </a:solidFill>
                <a:latin typeface="Arial"/>
                <a:cs typeface="Arial"/>
              </a:rPr>
              <a:t>hàng</a:t>
            </a:r>
            <a:r>
              <a:rPr sz="1200" b="1" spc="-5">
                <a:solidFill>
                  <a:srgbClr val="404040"/>
                </a:solidFill>
                <a:latin typeface="Arial"/>
                <a:cs typeface="Arial"/>
              </a:rPr>
              <a:t> </a:t>
            </a:r>
            <a:r>
              <a:rPr sz="1200" b="1" err="1">
                <a:solidFill>
                  <a:srgbClr val="404040"/>
                </a:solidFill>
                <a:latin typeface="Arial"/>
                <a:cs typeface="Arial"/>
              </a:rPr>
              <a:t>hài</a:t>
            </a:r>
            <a:r>
              <a:rPr sz="1200" b="1" spc="-5">
                <a:solidFill>
                  <a:srgbClr val="404040"/>
                </a:solidFill>
                <a:latin typeface="Arial"/>
                <a:cs typeface="Arial"/>
              </a:rPr>
              <a:t> </a:t>
            </a:r>
            <a:r>
              <a:rPr sz="1200" b="1" spc="-5" err="1">
                <a:solidFill>
                  <a:srgbClr val="404040"/>
                </a:solidFill>
                <a:latin typeface="Arial"/>
                <a:cs typeface="Arial"/>
              </a:rPr>
              <a:t>lòng</a:t>
            </a:r>
            <a:r>
              <a:rPr sz="1200" b="1" spc="15">
                <a:solidFill>
                  <a:srgbClr val="404040"/>
                </a:solidFill>
                <a:latin typeface="Arial"/>
                <a:cs typeface="Arial"/>
              </a:rPr>
              <a:t> </a:t>
            </a:r>
            <a:r>
              <a:rPr sz="1200" b="1" err="1">
                <a:solidFill>
                  <a:srgbClr val="404040"/>
                </a:solidFill>
                <a:latin typeface="Arial"/>
                <a:cs typeface="Arial"/>
              </a:rPr>
              <a:t>cao</a:t>
            </a:r>
            <a:r>
              <a:rPr sz="1200" b="1" spc="-20">
                <a:solidFill>
                  <a:srgbClr val="404040"/>
                </a:solidFill>
                <a:latin typeface="Arial"/>
                <a:cs typeface="Arial"/>
              </a:rPr>
              <a:t> </a:t>
            </a:r>
            <a:r>
              <a:rPr sz="1200" b="1" spc="-5" err="1">
                <a:solidFill>
                  <a:srgbClr val="404040"/>
                </a:solidFill>
                <a:latin typeface="Arial"/>
                <a:cs typeface="Arial"/>
              </a:rPr>
              <a:t>nhất</a:t>
            </a:r>
            <a:r>
              <a:rPr sz="1200" b="1" spc="-5">
                <a:solidFill>
                  <a:srgbClr val="404040"/>
                </a:solidFill>
                <a:latin typeface="Arial"/>
                <a:cs typeface="Arial"/>
              </a:rPr>
              <a:t>.</a:t>
            </a:r>
            <a:endParaRPr sz="1200">
              <a:latin typeface="Arial"/>
              <a:cs typeface="Arial"/>
            </a:endParaRPr>
          </a:p>
          <a:p>
            <a:pPr marL="12700" marR="304165">
              <a:lnSpc>
                <a:spcPct val="120000"/>
              </a:lnSpc>
            </a:pPr>
            <a:r>
              <a:rPr sz="1200" b="1" err="1">
                <a:solidFill>
                  <a:srgbClr val="404040"/>
                </a:solidFill>
                <a:latin typeface="Arial"/>
                <a:cs typeface="Arial"/>
              </a:rPr>
              <a:t>Gắn</a:t>
            </a:r>
            <a:r>
              <a:rPr sz="1200" b="1">
                <a:solidFill>
                  <a:srgbClr val="404040"/>
                </a:solidFill>
                <a:latin typeface="Arial"/>
                <a:cs typeface="Arial"/>
              </a:rPr>
              <a:t> </a:t>
            </a:r>
            <a:r>
              <a:rPr sz="1200" b="1" err="1">
                <a:solidFill>
                  <a:srgbClr val="404040"/>
                </a:solidFill>
                <a:latin typeface="Arial"/>
                <a:cs typeface="Arial"/>
              </a:rPr>
              <a:t>kết</a:t>
            </a:r>
            <a:r>
              <a:rPr sz="1200" b="1" spc="-15">
                <a:solidFill>
                  <a:srgbClr val="404040"/>
                </a:solidFill>
                <a:latin typeface="Arial"/>
                <a:cs typeface="Arial"/>
              </a:rPr>
              <a:t> </a:t>
            </a:r>
            <a:r>
              <a:rPr sz="1200" b="1" spc="-5" err="1">
                <a:solidFill>
                  <a:srgbClr val="404040"/>
                </a:solidFill>
                <a:latin typeface="Arial"/>
                <a:cs typeface="Arial"/>
              </a:rPr>
              <a:t>nhân</a:t>
            </a:r>
            <a:r>
              <a:rPr sz="1200" b="1">
                <a:solidFill>
                  <a:srgbClr val="404040"/>
                </a:solidFill>
                <a:latin typeface="Arial"/>
                <a:cs typeface="Arial"/>
              </a:rPr>
              <a:t> </a:t>
            </a:r>
            <a:r>
              <a:rPr sz="1200" b="1" spc="-5" err="1">
                <a:solidFill>
                  <a:srgbClr val="404040"/>
                </a:solidFill>
                <a:latin typeface="Arial"/>
                <a:cs typeface="Arial"/>
              </a:rPr>
              <a:t>sự</a:t>
            </a:r>
            <a:r>
              <a:rPr sz="1200" b="1" spc="-5">
                <a:solidFill>
                  <a:srgbClr val="404040"/>
                </a:solidFill>
                <a:latin typeface="Arial"/>
                <a:cs typeface="Arial"/>
              </a:rPr>
              <a:t>,</a:t>
            </a:r>
            <a:r>
              <a:rPr sz="1200" b="1" spc="15">
                <a:solidFill>
                  <a:srgbClr val="404040"/>
                </a:solidFill>
                <a:latin typeface="Arial"/>
                <a:cs typeface="Arial"/>
              </a:rPr>
              <a:t> </a:t>
            </a:r>
            <a:r>
              <a:rPr sz="1200" b="1" spc="-5" err="1">
                <a:solidFill>
                  <a:srgbClr val="404040"/>
                </a:solidFill>
                <a:latin typeface="Arial"/>
                <a:cs typeface="Arial"/>
              </a:rPr>
              <a:t>hỗ</a:t>
            </a:r>
            <a:r>
              <a:rPr sz="1200" b="1" spc="10">
                <a:solidFill>
                  <a:srgbClr val="404040"/>
                </a:solidFill>
                <a:latin typeface="Arial"/>
                <a:cs typeface="Arial"/>
              </a:rPr>
              <a:t> </a:t>
            </a:r>
            <a:r>
              <a:rPr sz="1200" b="1" spc="-5" err="1">
                <a:solidFill>
                  <a:srgbClr val="404040"/>
                </a:solidFill>
                <a:latin typeface="Arial"/>
                <a:cs typeface="Arial"/>
              </a:rPr>
              <a:t>trợ</a:t>
            </a:r>
            <a:r>
              <a:rPr sz="1200" b="1">
                <a:solidFill>
                  <a:srgbClr val="404040"/>
                </a:solidFill>
                <a:latin typeface="Arial"/>
                <a:cs typeface="Arial"/>
              </a:rPr>
              <a:t> </a:t>
            </a:r>
            <a:r>
              <a:rPr sz="1200" b="1" err="1">
                <a:solidFill>
                  <a:srgbClr val="404040"/>
                </a:solidFill>
                <a:latin typeface="Arial"/>
                <a:cs typeface="Arial"/>
              </a:rPr>
              <a:t>lẫn</a:t>
            </a:r>
            <a:r>
              <a:rPr sz="1200" b="1">
                <a:solidFill>
                  <a:srgbClr val="404040"/>
                </a:solidFill>
                <a:latin typeface="Arial"/>
                <a:cs typeface="Arial"/>
              </a:rPr>
              <a:t> </a:t>
            </a:r>
            <a:r>
              <a:rPr sz="1200" b="1" spc="-5" err="1">
                <a:solidFill>
                  <a:srgbClr val="404040"/>
                </a:solidFill>
                <a:latin typeface="Arial"/>
                <a:cs typeface="Arial"/>
              </a:rPr>
              <a:t>nhau</a:t>
            </a:r>
            <a:r>
              <a:rPr sz="1200" b="1">
                <a:solidFill>
                  <a:srgbClr val="404040"/>
                </a:solidFill>
                <a:latin typeface="Arial"/>
                <a:cs typeface="Arial"/>
              </a:rPr>
              <a:t> </a:t>
            </a:r>
            <a:r>
              <a:rPr sz="1200" b="1" spc="-5" err="1">
                <a:solidFill>
                  <a:srgbClr val="404040"/>
                </a:solidFill>
                <a:latin typeface="Arial"/>
                <a:cs typeface="Arial"/>
              </a:rPr>
              <a:t>trong</a:t>
            </a:r>
            <a:r>
              <a:rPr sz="1200" b="1" spc="25">
                <a:solidFill>
                  <a:srgbClr val="404040"/>
                </a:solidFill>
                <a:latin typeface="Arial"/>
                <a:cs typeface="Arial"/>
              </a:rPr>
              <a:t> </a:t>
            </a:r>
            <a:r>
              <a:rPr sz="1200" b="1" spc="-5" err="1">
                <a:solidFill>
                  <a:srgbClr val="404040"/>
                </a:solidFill>
                <a:latin typeface="Arial"/>
                <a:cs typeface="Arial"/>
              </a:rPr>
              <a:t>công</a:t>
            </a:r>
            <a:r>
              <a:rPr sz="1200" b="1">
                <a:solidFill>
                  <a:srgbClr val="404040"/>
                </a:solidFill>
                <a:latin typeface="Arial"/>
                <a:cs typeface="Arial"/>
              </a:rPr>
              <a:t> </a:t>
            </a:r>
            <a:r>
              <a:rPr sz="1200" b="1" spc="-5" err="1">
                <a:solidFill>
                  <a:srgbClr val="404040"/>
                </a:solidFill>
                <a:latin typeface="Arial"/>
                <a:cs typeface="Arial"/>
              </a:rPr>
              <a:t>việc</a:t>
            </a:r>
            <a:r>
              <a:rPr sz="1200" b="1" spc="5">
                <a:solidFill>
                  <a:srgbClr val="404040"/>
                </a:solidFill>
                <a:latin typeface="Arial"/>
                <a:cs typeface="Arial"/>
              </a:rPr>
              <a:t> </a:t>
            </a:r>
            <a:r>
              <a:rPr sz="1200" b="1" spc="-10" err="1">
                <a:solidFill>
                  <a:srgbClr val="404040"/>
                </a:solidFill>
                <a:latin typeface="Arial"/>
                <a:cs typeface="Arial"/>
              </a:rPr>
              <a:t>và</a:t>
            </a:r>
            <a:r>
              <a:rPr sz="1200" b="1" spc="15">
                <a:solidFill>
                  <a:srgbClr val="404040"/>
                </a:solidFill>
                <a:latin typeface="Arial"/>
                <a:cs typeface="Arial"/>
              </a:rPr>
              <a:t> </a:t>
            </a:r>
            <a:r>
              <a:rPr sz="1200" b="1" spc="-5" err="1">
                <a:solidFill>
                  <a:srgbClr val="404040"/>
                </a:solidFill>
                <a:latin typeface="Arial"/>
                <a:cs typeface="Arial"/>
              </a:rPr>
              <a:t>cuộc</a:t>
            </a:r>
            <a:r>
              <a:rPr sz="1200" b="1" spc="-5">
                <a:solidFill>
                  <a:srgbClr val="404040"/>
                </a:solidFill>
                <a:latin typeface="Arial"/>
                <a:cs typeface="Arial"/>
              </a:rPr>
              <a:t> </a:t>
            </a:r>
            <a:r>
              <a:rPr sz="1200" b="1" spc="-5" err="1">
                <a:solidFill>
                  <a:srgbClr val="404040"/>
                </a:solidFill>
                <a:latin typeface="Arial"/>
                <a:cs typeface="Arial"/>
              </a:rPr>
              <a:t>sống</a:t>
            </a:r>
            <a:r>
              <a:rPr sz="1200" b="1" spc="-5">
                <a:solidFill>
                  <a:srgbClr val="404040"/>
                </a:solidFill>
                <a:latin typeface="Arial"/>
                <a:cs typeface="Arial"/>
              </a:rPr>
              <a:t>. </a:t>
            </a:r>
            <a:r>
              <a:rPr sz="1200" b="1">
                <a:solidFill>
                  <a:srgbClr val="404040"/>
                </a:solidFill>
                <a:latin typeface="Arial"/>
                <a:cs typeface="Arial"/>
              </a:rPr>
              <a:t> </a:t>
            </a:r>
            <a:r>
              <a:rPr sz="1200" b="1" spc="-5" err="1">
                <a:solidFill>
                  <a:srgbClr val="404040"/>
                </a:solidFill>
                <a:latin typeface="Arial"/>
                <a:cs typeface="Arial"/>
              </a:rPr>
              <a:t>Nâng</a:t>
            </a:r>
            <a:r>
              <a:rPr sz="1200" b="1">
                <a:solidFill>
                  <a:srgbClr val="404040"/>
                </a:solidFill>
                <a:latin typeface="Arial"/>
                <a:cs typeface="Arial"/>
              </a:rPr>
              <a:t> </a:t>
            </a:r>
            <a:r>
              <a:rPr sz="1200" b="1" err="1">
                <a:solidFill>
                  <a:srgbClr val="404040"/>
                </a:solidFill>
                <a:latin typeface="Arial"/>
                <a:cs typeface="Arial"/>
              </a:rPr>
              <a:t>cao</a:t>
            </a:r>
            <a:r>
              <a:rPr sz="1200" b="1" spc="-15">
                <a:solidFill>
                  <a:srgbClr val="404040"/>
                </a:solidFill>
                <a:latin typeface="Arial"/>
                <a:cs typeface="Arial"/>
              </a:rPr>
              <a:t> </a:t>
            </a:r>
            <a:r>
              <a:rPr sz="1200" b="1" spc="-5" err="1">
                <a:solidFill>
                  <a:srgbClr val="404040"/>
                </a:solidFill>
                <a:latin typeface="Arial"/>
                <a:cs typeface="Arial"/>
              </a:rPr>
              <a:t>đời</a:t>
            </a:r>
            <a:r>
              <a:rPr sz="1200" b="1" spc="15">
                <a:solidFill>
                  <a:srgbClr val="404040"/>
                </a:solidFill>
                <a:latin typeface="Arial"/>
                <a:cs typeface="Arial"/>
              </a:rPr>
              <a:t> </a:t>
            </a:r>
            <a:r>
              <a:rPr sz="1200" b="1" spc="-5" err="1">
                <a:solidFill>
                  <a:srgbClr val="404040"/>
                </a:solidFill>
                <a:latin typeface="Arial"/>
                <a:cs typeface="Arial"/>
              </a:rPr>
              <a:t>sống</a:t>
            </a:r>
            <a:r>
              <a:rPr sz="1200" b="1">
                <a:solidFill>
                  <a:srgbClr val="404040"/>
                </a:solidFill>
                <a:latin typeface="Arial"/>
                <a:cs typeface="Arial"/>
              </a:rPr>
              <a:t> </a:t>
            </a:r>
            <a:r>
              <a:rPr sz="1200" b="1" err="1">
                <a:solidFill>
                  <a:srgbClr val="404040"/>
                </a:solidFill>
                <a:latin typeface="Arial"/>
                <a:cs typeface="Arial"/>
              </a:rPr>
              <a:t>cán</a:t>
            </a:r>
            <a:r>
              <a:rPr sz="1200" b="1" spc="-10">
                <a:solidFill>
                  <a:srgbClr val="404040"/>
                </a:solidFill>
                <a:latin typeface="Arial"/>
                <a:cs typeface="Arial"/>
              </a:rPr>
              <a:t> </a:t>
            </a:r>
            <a:r>
              <a:rPr sz="1200" b="1" spc="-5" err="1">
                <a:solidFill>
                  <a:srgbClr val="404040"/>
                </a:solidFill>
                <a:latin typeface="Arial"/>
                <a:cs typeface="Arial"/>
              </a:rPr>
              <a:t>bộ</a:t>
            </a:r>
            <a:r>
              <a:rPr sz="1200" b="1" spc="10">
                <a:solidFill>
                  <a:srgbClr val="404040"/>
                </a:solidFill>
                <a:latin typeface="Arial"/>
                <a:cs typeface="Arial"/>
              </a:rPr>
              <a:t> </a:t>
            </a:r>
            <a:r>
              <a:rPr sz="1200" b="1" spc="-5" err="1">
                <a:solidFill>
                  <a:srgbClr val="404040"/>
                </a:solidFill>
                <a:latin typeface="Arial"/>
                <a:cs typeface="Arial"/>
              </a:rPr>
              <a:t>nhân</a:t>
            </a:r>
            <a:r>
              <a:rPr sz="1200" b="1" spc="10">
                <a:solidFill>
                  <a:srgbClr val="404040"/>
                </a:solidFill>
                <a:latin typeface="Arial"/>
                <a:cs typeface="Arial"/>
              </a:rPr>
              <a:t> </a:t>
            </a:r>
            <a:r>
              <a:rPr sz="1200" b="1" spc="-5" err="1">
                <a:solidFill>
                  <a:srgbClr val="404040"/>
                </a:solidFill>
                <a:latin typeface="Arial"/>
                <a:cs typeface="Arial"/>
              </a:rPr>
              <a:t>viên</a:t>
            </a:r>
            <a:r>
              <a:rPr sz="1200" b="1" spc="-5">
                <a:solidFill>
                  <a:srgbClr val="404040"/>
                </a:solidFill>
                <a:latin typeface="Arial"/>
                <a:cs typeface="Arial"/>
              </a:rPr>
              <a:t>,</a:t>
            </a:r>
            <a:r>
              <a:rPr sz="1200" b="1" spc="15">
                <a:solidFill>
                  <a:srgbClr val="404040"/>
                </a:solidFill>
                <a:latin typeface="Arial"/>
                <a:cs typeface="Arial"/>
              </a:rPr>
              <a:t> </a:t>
            </a:r>
            <a:r>
              <a:rPr sz="1200" b="1" spc="-5" err="1">
                <a:solidFill>
                  <a:srgbClr val="404040"/>
                </a:solidFill>
                <a:latin typeface="Arial"/>
                <a:cs typeface="Arial"/>
              </a:rPr>
              <a:t>tạo</a:t>
            </a:r>
            <a:r>
              <a:rPr sz="1200" b="1" spc="10">
                <a:solidFill>
                  <a:srgbClr val="404040"/>
                </a:solidFill>
                <a:latin typeface="Arial"/>
                <a:cs typeface="Arial"/>
              </a:rPr>
              <a:t> </a:t>
            </a:r>
            <a:r>
              <a:rPr sz="1200" b="1" err="1">
                <a:solidFill>
                  <a:srgbClr val="404040"/>
                </a:solidFill>
                <a:latin typeface="Arial"/>
                <a:cs typeface="Arial"/>
              </a:rPr>
              <a:t>cơ</a:t>
            </a:r>
            <a:r>
              <a:rPr sz="1200" b="1" spc="-10">
                <a:solidFill>
                  <a:srgbClr val="404040"/>
                </a:solidFill>
                <a:latin typeface="Arial"/>
                <a:cs typeface="Arial"/>
              </a:rPr>
              <a:t> </a:t>
            </a:r>
            <a:r>
              <a:rPr sz="1200" b="1" spc="-5" err="1">
                <a:solidFill>
                  <a:srgbClr val="404040"/>
                </a:solidFill>
                <a:latin typeface="Arial"/>
                <a:cs typeface="Arial"/>
              </a:rPr>
              <a:t>hội</a:t>
            </a:r>
            <a:r>
              <a:rPr sz="1200" b="1" spc="15">
                <a:solidFill>
                  <a:srgbClr val="404040"/>
                </a:solidFill>
                <a:latin typeface="Arial"/>
                <a:cs typeface="Arial"/>
              </a:rPr>
              <a:t> </a:t>
            </a:r>
            <a:r>
              <a:rPr sz="1200" b="1" spc="-5" err="1">
                <a:solidFill>
                  <a:srgbClr val="404040"/>
                </a:solidFill>
                <a:latin typeface="Arial"/>
                <a:cs typeface="Arial"/>
              </a:rPr>
              <a:t>phát</a:t>
            </a:r>
            <a:r>
              <a:rPr sz="1200" b="1" spc="-5">
                <a:solidFill>
                  <a:srgbClr val="404040"/>
                </a:solidFill>
                <a:latin typeface="Arial"/>
                <a:cs typeface="Arial"/>
              </a:rPr>
              <a:t> </a:t>
            </a:r>
            <a:r>
              <a:rPr sz="1200" b="1" spc="-5" err="1">
                <a:solidFill>
                  <a:srgbClr val="404040"/>
                </a:solidFill>
                <a:latin typeface="Arial"/>
                <a:cs typeface="Arial"/>
              </a:rPr>
              <a:t>triển</a:t>
            </a:r>
            <a:r>
              <a:rPr sz="1200" b="1">
                <a:solidFill>
                  <a:srgbClr val="404040"/>
                </a:solidFill>
                <a:latin typeface="Arial"/>
                <a:cs typeface="Arial"/>
              </a:rPr>
              <a:t> </a:t>
            </a:r>
            <a:r>
              <a:rPr sz="1200" b="1" spc="-5" err="1">
                <a:solidFill>
                  <a:srgbClr val="404040"/>
                </a:solidFill>
                <a:latin typeface="Arial"/>
                <a:cs typeface="Arial"/>
              </a:rPr>
              <a:t>năng</a:t>
            </a:r>
            <a:r>
              <a:rPr sz="1200" b="1" spc="10">
                <a:solidFill>
                  <a:srgbClr val="404040"/>
                </a:solidFill>
                <a:latin typeface="Arial"/>
                <a:cs typeface="Arial"/>
              </a:rPr>
              <a:t> </a:t>
            </a:r>
            <a:r>
              <a:rPr sz="1200" b="1" spc="-5" err="1">
                <a:solidFill>
                  <a:srgbClr val="404040"/>
                </a:solidFill>
                <a:latin typeface="Arial"/>
                <a:cs typeface="Arial"/>
              </a:rPr>
              <a:t>lực</a:t>
            </a:r>
            <a:r>
              <a:rPr sz="1200" b="1" spc="-5">
                <a:solidFill>
                  <a:srgbClr val="404040"/>
                </a:solidFill>
                <a:latin typeface="Arial"/>
                <a:cs typeface="Arial"/>
              </a:rPr>
              <a:t> </a:t>
            </a:r>
            <a:r>
              <a:rPr sz="1200" b="1" spc="-315">
                <a:solidFill>
                  <a:srgbClr val="404040"/>
                </a:solidFill>
                <a:latin typeface="Arial"/>
                <a:cs typeface="Arial"/>
              </a:rPr>
              <a:t> </a:t>
            </a:r>
            <a:r>
              <a:rPr sz="1200" b="1" spc="-5" err="1">
                <a:solidFill>
                  <a:srgbClr val="404040"/>
                </a:solidFill>
                <a:latin typeface="Arial"/>
                <a:cs typeface="Arial"/>
              </a:rPr>
              <a:t>nghiệp</a:t>
            </a:r>
            <a:r>
              <a:rPr sz="1200" b="1" spc="5">
                <a:solidFill>
                  <a:srgbClr val="404040"/>
                </a:solidFill>
                <a:latin typeface="Arial"/>
                <a:cs typeface="Arial"/>
              </a:rPr>
              <a:t> </a:t>
            </a:r>
            <a:r>
              <a:rPr sz="1200" b="1" spc="-10" err="1">
                <a:solidFill>
                  <a:srgbClr val="404040"/>
                </a:solidFill>
                <a:latin typeface="Arial"/>
                <a:cs typeface="Arial"/>
              </a:rPr>
              <a:t>vụ</a:t>
            </a:r>
            <a:r>
              <a:rPr sz="1200" b="1" spc="25">
                <a:solidFill>
                  <a:srgbClr val="404040"/>
                </a:solidFill>
                <a:latin typeface="Arial"/>
                <a:cs typeface="Arial"/>
              </a:rPr>
              <a:t> </a:t>
            </a:r>
            <a:r>
              <a:rPr sz="1200" b="1" spc="-10" err="1">
                <a:solidFill>
                  <a:srgbClr val="404040"/>
                </a:solidFill>
                <a:latin typeface="Arial"/>
                <a:cs typeface="Arial"/>
              </a:rPr>
              <a:t>và</a:t>
            </a:r>
            <a:r>
              <a:rPr sz="1200" b="1" spc="15">
                <a:solidFill>
                  <a:srgbClr val="404040"/>
                </a:solidFill>
                <a:latin typeface="Arial"/>
                <a:cs typeface="Arial"/>
              </a:rPr>
              <a:t> </a:t>
            </a:r>
            <a:r>
              <a:rPr sz="1200" b="1" spc="-5" err="1">
                <a:solidFill>
                  <a:srgbClr val="404040"/>
                </a:solidFill>
                <a:latin typeface="Arial"/>
                <a:cs typeface="Arial"/>
              </a:rPr>
              <a:t>thăng</a:t>
            </a:r>
            <a:r>
              <a:rPr sz="1200" b="1" spc="10">
                <a:solidFill>
                  <a:srgbClr val="404040"/>
                </a:solidFill>
                <a:latin typeface="Arial"/>
                <a:cs typeface="Arial"/>
              </a:rPr>
              <a:t> </a:t>
            </a:r>
            <a:r>
              <a:rPr sz="1200" b="1" spc="-5" err="1">
                <a:solidFill>
                  <a:srgbClr val="404040"/>
                </a:solidFill>
                <a:latin typeface="Arial"/>
                <a:cs typeface="Arial"/>
              </a:rPr>
              <a:t>tiến</a:t>
            </a:r>
            <a:r>
              <a:rPr sz="1200" b="1" spc="-5">
                <a:solidFill>
                  <a:srgbClr val="404040"/>
                </a:solidFill>
                <a:latin typeface="Arial"/>
                <a:cs typeface="Arial"/>
              </a:rPr>
              <a:t>.</a:t>
            </a:r>
            <a:endParaRPr sz="1200">
              <a:latin typeface="Arial"/>
              <a:cs typeface="Arial"/>
            </a:endParaRPr>
          </a:p>
        </p:txBody>
      </p:sp>
      <p:grpSp>
        <p:nvGrpSpPr>
          <p:cNvPr id="17" name="object 17"/>
          <p:cNvGrpSpPr/>
          <p:nvPr/>
        </p:nvGrpSpPr>
        <p:grpSpPr>
          <a:xfrm>
            <a:off x="27683" y="1613016"/>
            <a:ext cx="1931035" cy="1824355"/>
            <a:chOff x="89915" y="1883664"/>
            <a:chExt cx="1931035" cy="1824355"/>
          </a:xfrm>
        </p:grpSpPr>
        <p:pic>
          <p:nvPicPr>
            <p:cNvPr id="18" name="object 18"/>
            <p:cNvPicPr/>
            <p:nvPr/>
          </p:nvPicPr>
          <p:blipFill>
            <a:blip r:embed="rId6" cstate="print"/>
            <a:stretch>
              <a:fillRect/>
            </a:stretch>
          </p:blipFill>
          <p:spPr>
            <a:xfrm>
              <a:off x="89915" y="1883664"/>
              <a:ext cx="1930907" cy="1824227"/>
            </a:xfrm>
            <a:prstGeom prst="rect">
              <a:avLst/>
            </a:prstGeom>
          </p:spPr>
        </p:pic>
        <p:pic>
          <p:nvPicPr>
            <p:cNvPr id="19" name="object 19"/>
            <p:cNvPicPr/>
            <p:nvPr/>
          </p:nvPicPr>
          <p:blipFill>
            <a:blip r:embed="rId7" cstate="print"/>
            <a:stretch>
              <a:fillRect/>
            </a:stretch>
          </p:blipFill>
          <p:spPr>
            <a:xfrm>
              <a:off x="373379" y="3155264"/>
              <a:ext cx="101168" cy="121335"/>
            </a:xfrm>
            <a:prstGeom prst="rect">
              <a:avLst/>
            </a:prstGeom>
          </p:spPr>
        </p:pic>
        <p:pic>
          <p:nvPicPr>
            <p:cNvPr id="20" name="object 20"/>
            <p:cNvPicPr/>
            <p:nvPr/>
          </p:nvPicPr>
          <p:blipFill>
            <a:blip r:embed="rId7" cstate="print"/>
            <a:stretch>
              <a:fillRect/>
            </a:stretch>
          </p:blipFill>
          <p:spPr>
            <a:xfrm>
              <a:off x="1636191" y="3157512"/>
              <a:ext cx="99644" cy="119087"/>
            </a:xfrm>
            <a:prstGeom prst="rect">
              <a:avLst/>
            </a:prstGeom>
          </p:spPr>
        </p:pic>
        <p:sp>
          <p:nvSpPr>
            <p:cNvPr id="21" name="object 21"/>
            <p:cNvSpPr/>
            <p:nvPr/>
          </p:nvSpPr>
          <p:spPr>
            <a:xfrm>
              <a:off x="251460" y="2007107"/>
              <a:ext cx="1607820" cy="1501140"/>
            </a:xfrm>
            <a:custGeom>
              <a:avLst/>
              <a:gdLst/>
              <a:ahLst/>
              <a:cxnLst/>
              <a:rect l="l" t="t" r="r" b="b"/>
              <a:pathLst>
                <a:path w="1607820" h="1501139">
                  <a:moveTo>
                    <a:pt x="803910" y="0"/>
                  </a:moveTo>
                  <a:lnTo>
                    <a:pt x="754937" y="1369"/>
                  </a:lnTo>
                  <a:lnTo>
                    <a:pt x="706741" y="5426"/>
                  </a:lnTo>
                  <a:lnTo>
                    <a:pt x="659404" y="12092"/>
                  </a:lnTo>
                  <a:lnTo>
                    <a:pt x="613012" y="21288"/>
                  </a:lnTo>
                  <a:lnTo>
                    <a:pt x="567649" y="32936"/>
                  </a:lnTo>
                  <a:lnTo>
                    <a:pt x="523397" y="46957"/>
                  </a:lnTo>
                  <a:lnTo>
                    <a:pt x="480342" y="63273"/>
                  </a:lnTo>
                  <a:lnTo>
                    <a:pt x="438568" y="81805"/>
                  </a:lnTo>
                  <a:lnTo>
                    <a:pt x="398159" y="102474"/>
                  </a:lnTo>
                  <a:lnTo>
                    <a:pt x="359198" y="125203"/>
                  </a:lnTo>
                  <a:lnTo>
                    <a:pt x="321770" y="149913"/>
                  </a:lnTo>
                  <a:lnTo>
                    <a:pt x="285959" y="176524"/>
                  </a:lnTo>
                  <a:lnTo>
                    <a:pt x="251848" y="204960"/>
                  </a:lnTo>
                  <a:lnTo>
                    <a:pt x="219523" y="235140"/>
                  </a:lnTo>
                  <a:lnTo>
                    <a:pt x="189067" y="266987"/>
                  </a:lnTo>
                  <a:lnTo>
                    <a:pt x="160565" y="300422"/>
                  </a:lnTo>
                  <a:lnTo>
                    <a:pt x="134100" y="335367"/>
                  </a:lnTo>
                  <a:lnTo>
                    <a:pt x="109756" y="371743"/>
                  </a:lnTo>
                  <a:lnTo>
                    <a:pt x="87617" y="409471"/>
                  </a:lnTo>
                  <a:lnTo>
                    <a:pt x="67769" y="448473"/>
                  </a:lnTo>
                  <a:lnTo>
                    <a:pt x="50294" y="488671"/>
                  </a:lnTo>
                  <a:lnTo>
                    <a:pt x="35276" y="529987"/>
                  </a:lnTo>
                  <a:lnTo>
                    <a:pt x="22801" y="572340"/>
                  </a:lnTo>
                  <a:lnTo>
                    <a:pt x="12951" y="615654"/>
                  </a:lnTo>
                  <a:lnTo>
                    <a:pt x="5812" y="659849"/>
                  </a:lnTo>
                  <a:lnTo>
                    <a:pt x="1467" y="704847"/>
                  </a:lnTo>
                  <a:lnTo>
                    <a:pt x="0" y="750569"/>
                  </a:lnTo>
                  <a:lnTo>
                    <a:pt x="1467" y="796292"/>
                  </a:lnTo>
                  <a:lnTo>
                    <a:pt x="5812" y="841290"/>
                  </a:lnTo>
                  <a:lnTo>
                    <a:pt x="12951" y="885485"/>
                  </a:lnTo>
                  <a:lnTo>
                    <a:pt x="22801" y="928799"/>
                  </a:lnTo>
                  <a:lnTo>
                    <a:pt x="35276" y="971152"/>
                  </a:lnTo>
                  <a:lnTo>
                    <a:pt x="50294" y="1012468"/>
                  </a:lnTo>
                  <a:lnTo>
                    <a:pt x="67769" y="1052666"/>
                  </a:lnTo>
                  <a:lnTo>
                    <a:pt x="87617" y="1091668"/>
                  </a:lnTo>
                  <a:lnTo>
                    <a:pt x="109756" y="1129396"/>
                  </a:lnTo>
                  <a:lnTo>
                    <a:pt x="134100" y="1165772"/>
                  </a:lnTo>
                  <a:lnTo>
                    <a:pt x="160565" y="1200717"/>
                  </a:lnTo>
                  <a:lnTo>
                    <a:pt x="189067" y="1234152"/>
                  </a:lnTo>
                  <a:lnTo>
                    <a:pt x="219523" y="1265999"/>
                  </a:lnTo>
                  <a:lnTo>
                    <a:pt x="251848" y="1296179"/>
                  </a:lnTo>
                  <a:lnTo>
                    <a:pt x="285959" y="1324615"/>
                  </a:lnTo>
                  <a:lnTo>
                    <a:pt x="321770" y="1351226"/>
                  </a:lnTo>
                  <a:lnTo>
                    <a:pt x="359198" y="1375936"/>
                  </a:lnTo>
                  <a:lnTo>
                    <a:pt x="398159" y="1398665"/>
                  </a:lnTo>
                  <a:lnTo>
                    <a:pt x="438568" y="1419334"/>
                  </a:lnTo>
                  <a:lnTo>
                    <a:pt x="480342" y="1437866"/>
                  </a:lnTo>
                  <a:lnTo>
                    <a:pt x="523397" y="1454182"/>
                  </a:lnTo>
                  <a:lnTo>
                    <a:pt x="567649" y="1468203"/>
                  </a:lnTo>
                  <a:lnTo>
                    <a:pt x="613012" y="1479851"/>
                  </a:lnTo>
                  <a:lnTo>
                    <a:pt x="659404" y="1489047"/>
                  </a:lnTo>
                  <a:lnTo>
                    <a:pt x="706741" y="1495713"/>
                  </a:lnTo>
                  <a:lnTo>
                    <a:pt x="754937" y="1499770"/>
                  </a:lnTo>
                  <a:lnTo>
                    <a:pt x="803910" y="1501139"/>
                  </a:lnTo>
                  <a:lnTo>
                    <a:pt x="852882" y="1499770"/>
                  </a:lnTo>
                  <a:lnTo>
                    <a:pt x="901078" y="1495713"/>
                  </a:lnTo>
                  <a:lnTo>
                    <a:pt x="948415" y="1489047"/>
                  </a:lnTo>
                  <a:lnTo>
                    <a:pt x="994807" y="1479851"/>
                  </a:lnTo>
                  <a:lnTo>
                    <a:pt x="1040170" y="1468203"/>
                  </a:lnTo>
                  <a:lnTo>
                    <a:pt x="1084422" y="1454182"/>
                  </a:lnTo>
                  <a:lnTo>
                    <a:pt x="1127477" y="1437866"/>
                  </a:lnTo>
                  <a:lnTo>
                    <a:pt x="1169251" y="1419334"/>
                  </a:lnTo>
                  <a:lnTo>
                    <a:pt x="1209660" y="1398665"/>
                  </a:lnTo>
                  <a:lnTo>
                    <a:pt x="1248621" y="1375936"/>
                  </a:lnTo>
                  <a:lnTo>
                    <a:pt x="1286049" y="1351226"/>
                  </a:lnTo>
                  <a:lnTo>
                    <a:pt x="1321860" y="1324615"/>
                  </a:lnTo>
                  <a:lnTo>
                    <a:pt x="1355971" y="1296179"/>
                  </a:lnTo>
                  <a:lnTo>
                    <a:pt x="1388296" y="1265999"/>
                  </a:lnTo>
                  <a:lnTo>
                    <a:pt x="1418752" y="1234152"/>
                  </a:lnTo>
                  <a:lnTo>
                    <a:pt x="1447254" y="1200717"/>
                  </a:lnTo>
                  <a:lnTo>
                    <a:pt x="1473719" y="1165772"/>
                  </a:lnTo>
                  <a:lnTo>
                    <a:pt x="1498063" y="1129396"/>
                  </a:lnTo>
                  <a:lnTo>
                    <a:pt x="1520202" y="1091668"/>
                  </a:lnTo>
                  <a:lnTo>
                    <a:pt x="1540050" y="1052666"/>
                  </a:lnTo>
                  <a:lnTo>
                    <a:pt x="1557525" y="1012468"/>
                  </a:lnTo>
                  <a:lnTo>
                    <a:pt x="1572543" y="971152"/>
                  </a:lnTo>
                  <a:lnTo>
                    <a:pt x="1585018" y="928799"/>
                  </a:lnTo>
                  <a:lnTo>
                    <a:pt x="1594868" y="885485"/>
                  </a:lnTo>
                  <a:lnTo>
                    <a:pt x="1602007" y="841290"/>
                  </a:lnTo>
                  <a:lnTo>
                    <a:pt x="1606352" y="796292"/>
                  </a:lnTo>
                  <a:lnTo>
                    <a:pt x="1607820" y="750569"/>
                  </a:lnTo>
                  <a:lnTo>
                    <a:pt x="1606352" y="704847"/>
                  </a:lnTo>
                  <a:lnTo>
                    <a:pt x="1602007" y="659849"/>
                  </a:lnTo>
                  <a:lnTo>
                    <a:pt x="1594868" y="615654"/>
                  </a:lnTo>
                  <a:lnTo>
                    <a:pt x="1585018" y="572340"/>
                  </a:lnTo>
                  <a:lnTo>
                    <a:pt x="1572543" y="529987"/>
                  </a:lnTo>
                  <a:lnTo>
                    <a:pt x="1557525" y="488671"/>
                  </a:lnTo>
                  <a:lnTo>
                    <a:pt x="1540050" y="448473"/>
                  </a:lnTo>
                  <a:lnTo>
                    <a:pt x="1520202" y="409471"/>
                  </a:lnTo>
                  <a:lnTo>
                    <a:pt x="1498063" y="371743"/>
                  </a:lnTo>
                  <a:lnTo>
                    <a:pt x="1473719" y="335367"/>
                  </a:lnTo>
                  <a:lnTo>
                    <a:pt x="1447254" y="300422"/>
                  </a:lnTo>
                  <a:lnTo>
                    <a:pt x="1418752" y="266987"/>
                  </a:lnTo>
                  <a:lnTo>
                    <a:pt x="1388296" y="235140"/>
                  </a:lnTo>
                  <a:lnTo>
                    <a:pt x="1355971" y="204960"/>
                  </a:lnTo>
                  <a:lnTo>
                    <a:pt x="1321860" y="176524"/>
                  </a:lnTo>
                  <a:lnTo>
                    <a:pt x="1286049" y="149913"/>
                  </a:lnTo>
                  <a:lnTo>
                    <a:pt x="1248621" y="125203"/>
                  </a:lnTo>
                  <a:lnTo>
                    <a:pt x="1209660" y="102474"/>
                  </a:lnTo>
                  <a:lnTo>
                    <a:pt x="1169251" y="81805"/>
                  </a:lnTo>
                  <a:lnTo>
                    <a:pt x="1127477" y="63273"/>
                  </a:lnTo>
                  <a:lnTo>
                    <a:pt x="1084422" y="46957"/>
                  </a:lnTo>
                  <a:lnTo>
                    <a:pt x="1040170" y="32936"/>
                  </a:lnTo>
                  <a:lnTo>
                    <a:pt x="994807" y="21288"/>
                  </a:lnTo>
                  <a:lnTo>
                    <a:pt x="948415" y="12092"/>
                  </a:lnTo>
                  <a:lnTo>
                    <a:pt x="901078" y="5426"/>
                  </a:lnTo>
                  <a:lnTo>
                    <a:pt x="852882" y="1369"/>
                  </a:lnTo>
                  <a:lnTo>
                    <a:pt x="803910" y="0"/>
                  </a:lnTo>
                  <a:close/>
                </a:path>
              </a:pathLst>
            </a:custGeom>
            <a:solidFill>
              <a:srgbClr val="D2090F"/>
            </a:solidFill>
          </p:spPr>
          <p:txBody>
            <a:bodyPr wrap="square" lIns="0" tIns="0" rIns="0" bIns="0" rtlCol="0"/>
            <a:lstStyle/>
            <a:p>
              <a:endParaRPr/>
            </a:p>
          </p:txBody>
        </p:sp>
        <p:sp>
          <p:nvSpPr>
            <p:cNvPr id="22" name="object 22"/>
            <p:cNvSpPr/>
            <p:nvPr/>
          </p:nvSpPr>
          <p:spPr>
            <a:xfrm>
              <a:off x="251460" y="2007107"/>
              <a:ext cx="1607820" cy="1501140"/>
            </a:xfrm>
            <a:custGeom>
              <a:avLst/>
              <a:gdLst/>
              <a:ahLst/>
              <a:cxnLst/>
              <a:rect l="l" t="t" r="r" b="b"/>
              <a:pathLst>
                <a:path w="1607820" h="1501139">
                  <a:moveTo>
                    <a:pt x="0" y="750569"/>
                  </a:moveTo>
                  <a:lnTo>
                    <a:pt x="1467" y="704847"/>
                  </a:lnTo>
                  <a:lnTo>
                    <a:pt x="5812" y="659849"/>
                  </a:lnTo>
                  <a:lnTo>
                    <a:pt x="12951" y="615654"/>
                  </a:lnTo>
                  <a:lnTo>
                    <a:pt x="22801" y="572340"/>
                  </a:lnTo>
                  <a:lnTo>
                    <a:pt x="35276" y="529987"/>
                  </a:lnTo>
                  <a:lnTo>
                    <a:pt x="50294" y="488671"/>
                  </a:lnTo>
                  <a:lnTo>
                    <a:pt x="67769" y="448473"/>
                  </a:lnTo>
                  <a:lnTo>
                    <a:pt x="87617" y="409471"/>
                  </a:lnTo>
                  <a:lnTo>
                    <a:pt x="109756" y="371743"/>
                  </a:lnTo>
                  <a:lnTo>
                    <a:pt x="134100" y="335367"/>
                  </a:lnTo>
                  <a:lnTo>
                    <a:pt x="160565" y="300422"/>
                  </a:lnTo>
                  <a:lnTo>
                    <a:pt x="189067" y="266987"/>
                  </a:lnTo>
                  <a:lnTo>
                    <a:pt x="219523" y="235140"/>
                  </a:lnTo>
                  <a:lnTo>
                    <a:pt x="251848" y="204960"/>
                  </a:lnTo>
                  <a:lnTo>
                    <a:pt x="285959" y="176524"/>
                  </a:lnTo>
                  <a:lnTo>
                    <a:pt x="321770" y="149913"/>
                  </a:lnTo>
                  <a:lnTo>
                    <a:pt x="359198" y="125203"/>
                  </a:lnTo>
                  <a:lnTo>
                    <a:pt x="398159" y="102474"/>
                  </a:lnTo>
                  <a:lnTo>
                    <a:pt x="438568" y="81805"/>
                  </a:lnTo>
                  <a:lnTo>
                    <a:pt x="480342" y="63273"/>
                  </a:lnTo>
                  <a:lnTo>
                    <a:pt x="523397" y="46957"/>
                  </a:lnTo>
                  <a:lnTo>
                    <a:pt x="567649" y="32936"/>
                  </a:lnTo>
                  <a:lnTo>
                    <a:pt x="613012" y="21288"/>
                  </a:lnTo>
                  <a:lnTo>
                    <a:pt x="659404" y="12092"/>
                  </a:lnTo>
                  <a:lnTo>
                    <a:pt x="706741" y="5426"/>
                  </a:lnTo>
                  <a:lnTo>
                    <a:pt x="754937" y="1369"/>
                  </a:lnTo>
                  <a:lnTo>
                    <a:pt x="803910" y="0"/>
                  </a:lnTo>
                  <a:lnTo>
                    <a:pt x="852882" y="1369"/>
                  </a:lnTo>
                  <a:lnTo>
                    <a:pt x="901078" y="5426"/>
                  </a:lnTo>
                  <a:lnTo>
                    <a:pt x="948415" y="12092"/>
                  </a:lnTo>
                  <a:lnTo>
                    <a:pt x="994807" y="21288"/>
                  </a:lnTo>
                  <a:lnTo>
                    <a:pt x="1040170" y="32936"/>
                  </a:lnTo>
                  <a:lnTo>
                    <a:pt x="1084422" y="46957"/>
                  </a:lnTo>
                  <a:lnTo>
                    <a:pt x="1127477" y="63273"/>
                  </a:lnTo>
                  <a:lnTo>
                    <a:pt x="1169251" y="81805"/>
                  </a:lnTo>
                  <a:lnTo>
                    <a:pt x="1209660" y="102474"/>
                  </a:lnTo>
                  <a:lnTo>
                    <a:pt x="1248621" y="125203"/>
                  </a:lnTo>
                  <a:lnTo>
                    <a:pt x="1286049" y="149913"/>
                  </a:lnTo>
                  <a:lnTo>
                    <a:pt x="1321860" y="176524"/>
                  </a:lnTo>
                  <a:lnTo>
                    <a:pt x="1355971" y="204960"/>
                  </a:lnTo>
                  <a:lnTo>
                    <a:pt x="1388296" y="235140"/>
                  </a:lnTo>
                  <a:lnTo>
                    <a:pt x="1418752" y="266987"/>
                  </a:lnTo>
                  <a:lnTo>
                    <a:pt x="1447254" y="300422"/>
                  </a:lnTo>
                  <a:lnTo>
                    <a:pt x="1473719" y="335367"/>
                  </a:lnTo>
                  <a:lnTo>
                    <a:pt x="1498063" y="371743"/>
                  </a:lnTo>
                  <a:lnTo>
                    <a:pt x="1520202" y="409471"/>
                  </a:lnTo>
                  <a:lnTo>
                    <a:pt x="1540050" y="448473"/>
                  </a:lnTo>
                  <a:lnTo>
                    <a:pt x="1557525" y="488671"/>
                  </a:lnTo>
                  <a:lnTo>
                    <a:pt x="1572543" y="529987"/>
                  </a:lnTo>
                  <a:lnTo>
                    <a:pt x="1585018" y="572340"/>
                  </a:lnTo>
                  <a:lnTo>
                    <a:pt x="1594868" y="615654"/>
                  </a:lnTo>
                  <a:lnTo>
                    <a:pt x="1602007" y="659849"/>
                  </a:lnTo>
                  <a:lnTo>
                    <a:pt x="1606352" y="704847"/>
                  </a:lnTo>
                  <a:lnTo>
                    <a:pt x="1607820" y="750569"/>
                  </a:lnTo>
                  <a:lnTo>
                    <a:pt x="1606352" y="796292"/>
                  </a:lnTo>
                  <a:lnTo>
                    <a:pt x="1602007" y="841290"/>
                  </a:lnTo>
                  <a:lnTo>
                    <a:pt x="1594868" y="885485"/>
                  </a:lnTo>
                  <a:lnTo>
                    <a:pt x="1585018" y="928799"/>
                  </a:lnTo>
                  <a:lnTo>
                    <a:pt x="1572543" y="971152"/>
                  </a:lnTo>
                  <a:lnTo>
                    <a:pt x="1557525" y="1012468"/>
                  </a:lnTo>
                  <a:lnTo>
                    <a:pt x="1540050" y="1052666"/>
                  </a:lnTo>
                  <a:lnTo>
                    <a:pt x="1520202" y="1091668"/>
                  </a:lnTo>
                  <a:lnTo>
                    <a:pt x="1498063" y="1129396"/>
                  </a:lnTo>
                  <a:lnTo>
                    <a:pt x="1473719" y="1165772"/>
                  </a:lnTo>
                  <a:lnTo>
                    <a:pt x="1447254" y="1200717"/>
                  </a:lnTo>
                  <a:lnTo>
                    <a:pt x="1418752" y="1234152"/>
                  </a:lnTo>
                  <a:lnTo>
                    <a:pt x="1388296" y="1265999"/>
                  </a:lnTo>
                  <a:lnTo>
                    <a:pt x="1355971" y="1296179"/>
                  </a:lnTo>
                  <a:lnTo>
                    <a:pt x="1321860" y="1324615"/>
                  </a:lnTo>
                  <a:lnTo>
                    <a:pt x="1286049" y="1351226"/>
                  </a:lnTo>
                  <a:lnTo>
                    <a:pt x="1248621" y="1375936"/>
                  </a:lnTo>
                  <a:lnTo>
                    <a:pt x="1209660" y="1398665"/>
                  </a:lnTo>
                  <a:lnTo>
                    <a:pt x="1169251" y="1419334"/>
                  </a:lnTo>
                  <a:lnTo>
                    <a:pt x="1127477" y="1437866"/>
                  </a:lnTo>
                  <a:lnTo>
                    <a:pt x="1084422" y="1454182"/>
                  </a:lnTo>
                  <a:lnTo>
                    <a:pt x="1040170" y="1468203"/>
                  </a:lnTo>
                  <a:lnTo>
                    <a:pt x="994807" y="1479851"/>
                  </a:lnTo>
                  <a:lnTo>
                    <a:pt x="948415" y="1489047"/>
                  </a:lnTo>
                  <a:lnTo>
                    <a:pt x="901078" y="1495713"/>
                  </a:lnTo>
                  <a:lnTo>
                    <a:pt x="852882" y="1499770"/>
                  </a:lnTo>
                  <a:lnTo>
                    <a:pt x="803910" y="1501139"/>
                  </a:lnTo>
                  <a:lnTo>
                    <a:pt x="754937" y="1499770"/>
                  </a:lnTo>
                  <a:lnTo>
                    <a:pt x="706741" y="1495713"/>
                  </a:lnTo>
                  <a:lnTo>
                    <a:pt x="659404" y="1489047"/>
                  </a:lnTo>
                  <a:lnTo>
                    <a:pt x="613012" y="1479851"/>
                  </a:lnTo>
                  <a:lnTo>
                    <a:pt x="567649" y="1468203"/>
                  </a:lnTo>
                  <a:lnTo>
                    <a:pt x="523397" y="1454182"/>
                  </a:lnTo>
                  <a:lnTo>
                    <a:pt x="480342" y="1437866"/>
                  </a:lnTo>
                  <a:lnTo>
                    <a:pt x="438568" y="1419334"/>
                  </a:lnTo>
                  <a:lnTo>
                    <a:pt x="398159" y="1398665"/>
                  </a:lnTo>
                  <a:lnTo>
                    <a:pt x="359198" y="1375936"/>
                  </a:lnTo>
                  <a:lnTo>
                    <a:pt x="321770" y="1351226"/>
                  </a:lnTo>
                  <a:lnTo>
                    <a:pt x="285959" y="1324615"/>
                  </a:lnTo>
                  <a:lnTo>
                    <a:pt x="251848" y="1296179"/>
                  </a:lnTo>
                  <a:lnTo>
                    <a:pt x="219523" y="1265999"/>
                  </a:lnTo>
                  <a:lnTo>
                    <a:pt x="189067" y="1234152"/>
                  </a:lnTo>
                  <a:lnTo>
                    <a:pt x="160565" y="1200717"/>
                  </a:lnTo>
                  <a:lnTo>
                    <a:pt x="134100" y="1165772"/>
                  </a:lnTo>
                  <a:lnTo>
                    <a:pt x="109756" y="1129396"/>
                  </a:lnTo>
                  <a:lnTo>
                    <a:pt x="87617" y="1091668"/>
                  </a:lnTo>
                  <a:lnTo>
                    <a:pt x="67769" y="1052666"/>
                  </a:lnTo>
                  <a:lnTo>
                    <a:pt x="50294" y="1012468"/>
                  </a:lnTo>
                  <a:lnTo>
                    <a:pt x="35276" y="971152"/>
                  </a:lnTo>
                  <a:lnTo>
                    <a:pt x="22801" y="928799"/>
                  </a:lnTo>
                  <a:lnTo>
                    <a:pt x="12951" y="885485"/>
                  </a:lnTo>
                  <a:lnTo>
                    <a:pt x="5812" y="841290"/>
                  </a:lnTo>
                  <a:lnTo>
                    <a:pt x="1467" y="796292"/>
                  </a:lnTo>
                  <a:lnTo>
                    <a:pt x="0" y="750569"/>
                  </a:lnTo>
                  <a:close/>
                </a:path>
              </a:pathLst>
            </a:custGeom>
            <a:ln w="63500">
              <a:solidFill>
                <a:srgbClr val="FFFFFF"/>
              </a:solidFill>
            </a:ln>
          </p:spPr>
          <p:txBody>
            <a:bodyPr wrap="square" lIns="0" tIns="0" rIns="0" bIns="0" rtlCol="0"/>
            <a:lstStyle/>
            <a:p>
              <a:endParaRPr/>
            </a:p>
          </p:txBody>
        </p:sp>
      </p:grpSp>
      <p:sp>
        <p:nvSpPr>
          <p:cNvPr id="23" name="object 23"/>
          <p:cNvSpPr txBox="1"/>
          <p:nvPr/>
        </p:nvSpPr>
        <p:spPr>
          <a:xfrm>
            <a:off x="559255" y="2221059"/>
            <a:ext cx="864235" cy="239395"/>
          </a:xfrm>
          <a:prstGeom prst="rect">
            <a:avLst/>
          </a:prstGeom>
        </p:spPr>
        <p:txBody>
          <a:bodyPr vert="horz" wrap="square" lIns="0" tIns="12700" rIns="0" bIns="0" rtlCol="0">
            <a:spAutoFit/>
          </a:bodyPr>
          <a:lstStyle/>
          <a:p>
            <a:pPr marL="12700">
              <a:lnSpc>
                <a:spcPct val="100000"/>
              </a:lnSpc>
              <a:spcBef>
                <a:spcPts val="100"/>
              </a:spcBef>
            </a:pPr>
            <a:r>
              <a:rPr sz="1400" b="1" spc="-20">
                <a:solidFill>
                  <a:srgbClr val="FFFFFF"/>
                </a:solidFill>
                <a:latin typeface="Arial"/>
                <a:cs typeface="Arial"/>
              </a:rPr>
              <a:t>NAM</a:t>
            </a:r>
            <a:r>
              <a:rPr sz="1400" b="1" spc="-25">
                <a:solidFill>
                  <a:srgbClr val="FFFFFF"/>
                </a:solidFill>
                <a:latin typeface="Arial"/>
                <a:cs typeface="Arial"/>
              </a:rPr>
              <a:t> </a:t>
            </a:r>
            <a:r>
              <a:rPr sz="1400" b="1" spc="-10">
                <a:solidFill>
                  <a:srgbClr val="FFFFFF"/>
                </a:solidFill>
                <a:latin typeface="Arial"/>
                <a:cs typeface="Arial"/>
              </a:rPr>
              <a:t>HÀN</a:t>
            </a:r>
            <a:endParaRPr sz="1400">
              <a:latin typeface="Arial"/>
              <a:cs typeface="Arial"/>
            </a:endParaRPr>
          </a:p>
        </p:txBody>
      </p:sp>
      <p:sp>
        <p:nvSpPr>
          <p:cNvPr id="24" name="object 24"/>
          <p:cNvSpPr txBox="1"/>
          <p:nvPr/>
        </p:nvSpPr>
        <p:spPr>
          <a:xfrm>
            <a:off x="533400" y="2477109"/>
            <a:ext cx="915669" cy="239395"/>
          </a:xfrm>
          <a:prstGeom prst="rect">
            <a:avLst/>
          </a:prstGeom>
        </p:spPr>
        <p:txBody>
          <a:bodyPr vert="horz" wrap="square" lIns="0" tIns="12700" rIns="0" bIns="0" rtlCol="0">
            <a:spAutoFit/>
          </a:bodyPr>
          <a:lstStyle/>
          <a:p>
            <a:pPr marL="12700">
              <a:lnSpc>
                <a:spcPct val="100000"/>
              </a:lnSpc>
              <a:spcBef>
                <a:spcPts val="100"/>
              </a:spcBef>
            </a:pPr>
            <a:r>
              <a:rPr sz="1400" b="1" spc="-5">
                <a:solidFill>
                  <a:srgbClr val="FFFFFF"/>
                </a:solidFill>
                <a:latin typeface="Arial"/>
                <a:cs typeface="Arial"/>
              </a:rPr>
              <a:t>UD</a:t>
            </a:r>
            <a:r>
              <a:rPr sz="1400" b="1" spc="-60">
                <a:solidFill>
                  <a:srgbClr val="FFFFFF"/>
                </a:solidFill>
                <a:latin typeface="Arial"/>
                <a:cs typeface="Arial"/>
              </a:rPr>
              <a:t> </a:t>
            </a:r>
            <a:r>
              <a:rPr sz="1400" b="1" spc="-5">
                <a:solidFill>
                  <a:srgbClr val="FFFFFF"/>
                </a:solidFill>
                <a:latin typeface="Arial"/>
                <a:cs typeface="Arial"/>
              </a:rPr>
              <a:t>Trucks</a:t>
            </a:r>
            <a:endParaRPr sz="1400">
              <a:latin typeface="Arial"/>
              <a:cs typeface="Arial"/>
            </a:endParaRPr>
          </a:p>
        </p:txBody>
      </p:sp>
      <p:grpSp>
        <p:nvGrpSpPr>
          <p:cNvPr id="25" name="object 25"/>
          <p:cNvGrpSpPr/>
          <p:nvPr/>
        </p:nvGrpSpPr>
        <p:grpSpPr>
          <a:xfrm>
            <a:off x="1815083" y="361950"/>
            <a:ext cx="1790700" cy="1071880"/>
            <a:chOff x="1815083" y="655319"/>
            <a:chExt cx="1790700" cy="1071880"/>
          </a:xfrm>
        </p:grpSpPr>
        <p:pic>
          <p:nvPicPr>
            <p:cNvPr id="26" name="object 26"/>
            <p:cNvPicPr/>
            <p:nvPr/>
          </p:nvPicPr>
          <p:blipFill>
            <a:blip r:embed="rId8" cstate="print"/>
            <a:stretch>
              <a:fillRect/>
            </a:stretch>
          </p:blipFill>
          <p:spPr>
            <a:xfrm>
              <a:off x="1815083" y="655319"/>
              <a:ext cx="1790699" cy="1071371"/>
            </a:xfrm>
            <a:prstGeom prst="rect">
              <a:avLst/>
            </a:prstGeom>
          </p:spPr>
        </p:pic>
        <p:pic>
          <p:nvPicPr>
            <p:cNvPr id="27" name="object 27"/>
            <p:cNvPicPr/>
            <p:nvPr/>
          </p:nvPicPr>
          <p:blipFill>
            <a:blip r:embed="rId9" cstate="print"/>
            <a:stretch>
              <a:fillRect/>
            </a:stretch>
          </p:blipFill>
          <p:spPr>
            <a:xfrm>
              <a:off x="1956816" y="900684"/>
              <a:ext cx="1505711" cy="632459"/>
            </a:xfrm>
            <a:prstGeom prst="rect">
              <a:avLst/>
            </a:prstGeom>
          </p:spPr>
        </p:pic>
        <p:sp>
          <p:nvSpPr>
            <p:cNvPr id="28" name="object 28"/>
            <p:cNvSpPr/>
            <p:nvPr/>
          </p:nvSpPr>
          <p:spPr>
            <a:xfrm>
              <a:off x="1976627" y="778761"/>
              <a:ext cx="1468120" cy="748665"/>
            </a:xfrm>
            <a:custGeom>
              <a:avLst/>
              <a:gdLst/>
              <a:ahLst/>
              <a:cxnLst/>
              <a:rect l="l" t="t" r="r" b="b"/>
              <a:pathLst>
                <a:path w="1468120" h="748665">
                  <a:moveTo>
                    <a:pt x="1378407" y="0"/>
                  </a:moveTo>
                  <a:lnTo>
                    <a:pt x="89204" y="0"/>
                  </a:lnTo>
                  <a:lnTo>
                    <a:pt x="54483" y="7010"/>
                  </a:lnTo>
                  <a:lnTo>
                    <a:pt x="26128" y="26128"/>
                  </a:lnTo>
                  <a:lnTo>
                    <a:pt x="7010" y="54483"/>
                  </a:lnTo>
                  <a:lnTo>
                    <a:pt x="0" y="89204"/>
                  </a:lnTo>
                  <a:lnTo>
                    <a:pt x="0" y="659079"/>
                  </a:lnTo>
                  <a:lnTo>
                    <a:pt x="7010" y="693800"/>
                  </a:lnTo>
                  <a:lnTo>
                    <a:pt x="26128" y="722155"/>
                  </a:lnTo>
                  <a:lnTo>
                    <a:pt x="54483" y="741273"/>
                  </a:lnTo>
                  <a:lnTo>
                    <a:pt x="89204" y="748284"/>
                  </a:lnTo>
                  <a:lnTo>
                    <a:pt x="1378407" y="748284"/>
                  </a:lnTo>
                  <a:lnTo>
                    <a:pt x="1413128" y="741273"/>
                  </a:lnTo>
                  <a:lnTo>
                    <a:pt x="1441483" y="722155"/>
                  </a:lnTo>
                  <a:lnTo>
                    <a:pt x="1460601" y="693800"/>
                  </a:lnTo>
                  <a:lnTo>
                    <a:pt x="1467612" y="659079"/>
                  </a:lnTo>
                  <a:lnTo>
                    <a:pt x="1467612" y="89204"/>
                  </a:lnTo>
                  <a:lnTo>
                    <a:pt x="1460601" y="54483"/>
                  </a:lnTo>
                  <a:lnTo>
                    <a:pt x="1441483" y="26128"/>
                  </a:lnTo>
                  <a:lnTo>
                    <a:pt x="1413128" y="7010"/>
                  </a:lnTo>
                  <a:lnTo>
                    <a:pt x="1378407" y="0"/>
                  </a:lnTo>
                  <a:close/>
                </a:path>
              </a:pathLst>
            </a:custGeom>
            <a:solidFill>
              <a:srgbClr val="0F3B73"/>
            </a:solidFill>
          </p:spPr>
          <p:txBody>
            <a:bodyPr wrap="square" lIns="0" tIns="0" rIns="0" bIns="0" rtlCol="0"/>
            <a:lstStyle/>
            <a:p>
              <a:endParaRPr/>
            </a:p>
          </p:txBody>
        </p:sp>
        <p:sp>
          <p:nvSpPr>
            <p:cNvPr id="29" name="object 29"/>
            <p:cNvSpPr/>
            <p:nvPr/>
          </p:nvSpPr>
          <p:spPr>
            <a:xfrm>
              <a:off x="1976627" y="778761"/>
              <a:ext cx="1468120" cy="748665"/>
            </a:xfrm>
            <a:custGeom>
              <a:avLst/>
              <a:gdLst/>
              <a:ahLst/>
              <a:cxnLst/>
              <a:rect l="l" t="t" r="r" b="b"/>
              <a:pathLst>
                <a:path w="1468120" h="748665">
                  <a:moveTo>
                    <a:pt x="0" y="89204"/>
                  </a:moveTo>
                  <a:lnTo>
                    <a:pt x="7010" y="54483"/>
                  </a:lnTo>
                  <a:lnTo>
                    <a:pt x="26128" y="26128"/>
                  </a:lnTo>
                  <a:lnTo>
                    <a:pt x="54483" y="7010"/>
                  </a:lnTo>
                  <a:lnTo>
                    <a:pt x="89204" y="0"/>
                  </a:lnTo>
                  <a:lnTo>
                    <a:pt x="1378407" y="0"/>
                  </a:lnTo>
                  <a:lnTo>
                    <a:pt x="1413128" y="7010"/>
                  </a:lnTo>
                  <a:lnTo>
                    <a:pt x="1441483" y="26128"/>
                  </a:lnTo>
                  <a:lnTo>
                    <a:pt x="1460601" y="54483"/>
                  </a:lnTo>
                  <a:lnTo>
                    <a:pt x="1467612" y="89204"/>
                  </a:lnTo>
                  <a:lnTo>
                    <a:pt x="1467612" y="659079"/>
                  </a:lnTo>
                  <a:lnTo>
                    <a:pt x="1460601" y="693800"/>
                  </a:lnTo>
                  <a:lnTo>
                    <a:pt x="1441483" y="722155"/>
                  </a:lnTo>
                  <a:lnTo>
                    <a:pt x="1413128" y="741273"/>
                  </a:lnTo>
                  <a:lnTo>
                    <a:pt x="1378407" y="748284"/>
                  </a:lnTo>
                  <a:lnTo>
                    <a:pt x="89204" y="748284"/>
                  </a:lnTo>
                  <a:lnTo>
                    <a:pt x="54483" y="741273"/>
                  </a:lnTo>
                  <a:lnTo>
                    <a:pt x="26128" y="722155"/>
                  </a:lnTo>
                  <a:lnTo>
                    <a:pt x="7010" y="693800"/>
                  </a:lnTo>
                  <a:lnTo>
                    <a:pt x="0" y="659079"/>
                  </a:lnTo>
                  <a:lnTo>
                    <a:pt x="0" y="89204"/>
                  </a:lnTo>
                  <a:close/>
                </a:path>
              </a:pathLst>
            </a:custGeom>
            <a:ln w="63500">
              <a:solidFill>
                <a:srgbClr val="FFFFFF"/>
              </a:solidFill>
            </a:ln>
          </p:spPr>
          <p:txBody>
            <a:bodyPr wrap="square" lIns="0" tIns="0" rIns="0" bIns="0" rtlCol="0"/>
            <a:lstStyle/>
            <a:p>
              <a:endParaRPr/>
            </a:p>
          </p:txBody>
        </p:sp>
      </p:grpSp>
      <p:sp>
        <p:nvSpPr>
          <p:cNvPr id="30" name="object 30"/>
          <p:cNvSpPr txBox="1"/>
          <p:nvPr/>
        </p:nvSpPr>
        <p:spPr>
          <a:xfrm>
            <a:off x="2175303" y="733440"/>
            <a:ext cx="1059180" cy="239395"/>
          </a:xfrm>
          <a:prstGeom prst="rect">
            <a:avLst/>
          </a:prstGeom>
        </p:spPr>
        <p:txBody>
          <a:bodyPr vert="horz" wrap="square" lIns="0" tIns="13335" rIns="0" bIns="0" rtlCol="0">
            <a:spAutoFit/>
          </a:bodyPr>
          <a:lstStyle/>
          <a:p>
            <a:pPr marL="12700">
              <a:lnSpc>
                <a:spcPct val="100000"/>
              </a:lnSpc>
              <a:spcBef>
                <a:spcPts val="105"/>
              </a:spcBef>
            </a:pPr>
            <a:r>
              <a:rPr sz="1400" b="1" spc="-5">
                <a:solidFill>
                  <a:srgbClr val="FFFFFF"/>
                </a:solidFill>
                <a:latin typeface="Arial"/>
                <a:cs typeface="Arial"/>
              </a:rPr>
              <a:t>Khách</a:t>
            </a:r>
            <a:r>
              <a:rPr sz="1400" b="1" spc="-85">
                <a:solidFill>
                  <a:srgbClr val="FFFFFF"/>
                </a:solidFill>
                <a:latin typeface="Arial"/>
                <a:cs typeface="Arial"/>
              </a:rPr>
              <a:t> </a:t>
            </a:r>
            <a:r>
              <a:rPr sz="1400" b="1" spc="-10">
                <a:solidFill>
                  <a:srgbClr val="FFFFFF"/>
                </a:solidFill>
                <a:latin typeface="Arial"/>
                <a:cs typeface="Arial"/>
              </a:rPr>
              <a:t>Hàng</a:t>
            </a:r>
            <a:endParaRPr sz="1400">
              <a:latin typeface="Arial"/>
              <a:cs typeface="Arial"/>
            </a:endParaRPr>
          </a:p>
        </p:txBody>
      </p:sp>
      <p:grpSp>
        <p:nvGrpSpPr>
          <p:cNvPr id="31" name="object 31"/>
          <p:cNvGrpSpPr/>
          <p:nvPr/>
        </p:nvGrpSpPr>
        <p:grpSpPr>
          <a:xfrm>
            <a:off x="1810068" y="1265683"/>
            <a:ext cx="1790700" cy="1042669"/>
            <a:chOff x="1815084" y="1559052"/>
            <a:chExt cx="1790700" cy="1042669"/>
          </a:xfrm>
        </p:grpSpPr>
        <p:pic>
          <p:nvPicPr>
            <p:cNvPr id="32" name="object 32"/>
            <p:cNvPicPr/>
            <p:nvPr/>
          </p:nvPicPr>
          <p:blipFill>
            <a:blip r:embed="rId10" cstate="print"/>
            <a:stretch>
              <a:fillRect/>
            </a:stretch>
          </p:blipFill>
          <p:spPr>
            <a:xfrm>
              <a:off x="1815084" y="1559052"/>
              <a:ext cx="1790699" cy="1042415"/>
            </a:xfrm>
            <a:prstGeom prst="rect">
              <a:avLst/>
            </a:prstGeom>
          </p:spPr>
        </p:pic>
        <p:pic>
          <p:nvPicPr>
            <p:cNvPr id="33" name="object 33"/>
            <p:cNvPicPr/>
            <p:nvPr/>
          </p:nvPicPr>
          <p:blipFill>
            <a:blip r:embed="rId11" cstate="print"/>
            <a:stretch>
              <a:fillRect/>
            </a:stretch>
          </p:blipFill>
          <p:spPr>
            <a:xfrm>
              <a:off x="1856232" y="1790700"/>
              <a:ext cx="1705355" cy="632459"/>
            </a:xfrm>
            <a:prstGeom prst="rect">
              <a:avLst/>
            </a:prstGeom>
          </p:spPr>
        </p:pic>
        <p:sp>
          <p:nvSpPr>
            <p:cNvPr id="34" name="object 34"/>
            <p:cNvSpPr/>
            <p:nvPr/>
          </p:nvSpPr>
          <p:spPr>
            <a:xfrm>
              <a:off x="1976628" y="1682496"/>
              <a:ext cx="1468120" cy="719455"/>
            </a:xfrm>
            <a:custGeom>
              <a:avLst/>
              <a:gdLst/>
              <a:ahLst/>
              <a:cxnLst/>
              <a:rect l="l" t="t" r="r" b="b"/>
              <a:pathLst>
                <a:path w="1468120" h="719455">
                  <a:moveTo>
                    <a:pt x="1381861" y="0"/>
                  </a:moveTo>
                  <a:lnTo>
                    <a:pt x="85750" y="0"/>
                  </a:lnTo>
                  <a:lnTo>
                    <a:pt x="52372" y="6738"/>
                  </a:lnTo>
                  <a:lnTo>
                    <a:pt x="25115" y="25115"/>
                  </a:lnTo>
                  <a:lnTo>
                    <a:pt x="6738" y="52372"/>
                  </a:lnTo>
                  <a:lnTo>
                    <a:pt x="0" y="85750"/>
                  </a:lnTo>
                  <a:lnTo>
                    <a:pt x="0" y="633577"/>
                  </a:lnTo>
                  <a:lnTo>
                    <a:pt x="6738" y="666955"/>
                  </a:lnTo>
                  <a:lnTo>
                    <a:pt x="25115" y="694212"/>
                  </a:lnTo>
                  <a:lnTo>
                    <a:pt x="52372" y="712589"/>
                  </a:lnTo>
                  <a:lnTo>
                    <a:pt x="85750" y="719328"/>
                  </a:lnTo>
                  <a:lnTo>
                    <a:pt x="1381861" y="719328"/>
                  </a:lnTo>
                  <a:lnTo>
                    <a:pt x="1415239" y="712589"/>
                  </a:lnTo>
                  <a:lnTo>
                    <a:pt x="1442496" y="694212"/>
                  </a:lnTo>
                  <a:lnTo>
                    <a:pt x="1460873" y="666955"/>
                  </a:lnTo>
                  <a:lnTo>
                    <a:pt x="1467612" y="633577"/>
                  </a:lnTo>
                  <a:lnTo>
                    <a:pt x="1467612" y="85750"/>
                  </a:lnTo>
                  <a:lnTo>
                    <a:pt x="1460873" y="52372"/>
                  </a:lnTo>
                  <a:lnTo>
                    <a:pt x="1442496" y="25115"/>
                  </a:lnTo>
                  <a:lnTo>
                    <a:pt x="1415239" y="6738"/>
                  </a:lnTo>
                  <a:lnTo>
                    <a:pt x="1381861" y="0"/>
                  </a:lnTo>
                  <a:close/>
                </a:path>
              </a:pathLst>
            </a:custGeom>
            <a:solidFill>
              <a:srgbClr val="00829B"/>
            </a:solidFill>
          </p:spPr>
          <p:txBody>
            <a:bodyPr wrap="square" lIns="0" tIns="0" rIns="0" bIns="0" rtlCol="0"/>
            <a:lstStyle/>
            <a:p>
              <a:endParaRPr/>
            </a:p>
          </p:txBody>
        </p:sp>
        <p:sp>
          <p:nvSpPr>
            <p:cNvPr id="35" name="object 35"/>
            <p:cNvSpPr/>
            <p:nvPr/>
          </p:nvSpPr>
          <p:spPr>
            <a:xfrm>
              <a:off x="1976628" y="1682496"/>
              <a:ext cx="1468120" cy="719455"/>
            </a:xfrm>
            <a:custGeom>
              <a:avLst/>
              <a:gdLst/>
              <a:ahLst/>
              <a:cxnLst/>
              <a:rect l="l" t="t" r="r" b="b"/>
              <a:pathLst>
                <a:path w="1468120" h="719455">
                  <a:moveTo>
                    <a:pt x="0" y="85750"/>
                  </a:moveTo>
                  <a:lnTo>
                    <a:pt x="6738" y="52372"/>
                  </a:lnTo>
                  <a:lnTo>
                    <a:pt x="25115" y="25115"/>
                  </a:lnTo>
                  <a:lnTo>
                    <a:pt x="52372" y="6738"/>
                  </a:lnTo>
                  <a:lnTo>
                    <a:pt x="85750" y="0"/>
                  </a:lnTo>
                  <a:lnTo>
                    <a:pt x="1381861" y="0"/>
                  </a:lnTo>
                  <a:lnTo>
                    <a:pt x="1415239" y="6738"/>
                  </a:lnTo>
                  <a:lnTo>
                    <a:pt x="1442496" y="25115"/>
                  </a:lnTo>
                  <a:lnTo>
                    <a:pt x="1460873" y="52372"/>
                  </a:lnTo>
                  <a:lnTo>
                    <a:pt x="1467612" y="85750"/>
                  </a:lnTo>
                  <a:lnTo>
                    <a:pt x="1467612" y="633577"/>
                  </a:lnTo>
                  <a:lnTo>
                    <a:pt x="1460873" y="666955"/>
                  </a:lnTo>
                  <a:lnTo>
                    <a:pt x="1442496" y="694212"/>
                  </a:lnTo>
                  <a:lnTo>
                    <a:pt x="1415239" y="712589"/>
                  </a:lnTo>
                  <a:lnTo>
                    <a:pt x="1381861" y="719328"/>
                  </a:lnTo>
                  <a:lnTo>
                    <a:pt x="85750" y="719328"/>
                  </a:lnTo>
                  <a:lnTo>
                    <a:pt x="52372" y="712589"/>
                  </a:lnTo>
                  <a:lnTo>
                    <a:pt x="25115" y="694212"/>
                  </a:lnTo>
                  <a:lnTo>
                    <a:pt x="6738" y="666955"/>
                  </a:lnTo>
                  <a:lnTo>
                    <a:pt x="0" y="633577"/>
                  </a:lnTo>
                  <a:lnTo>
                    <a:pt x="0" y="85750"/>
                  </a:lnTo>
                  <a:close/>
                </a:path>
              </a:pathLst>
            </a:custGeom>
            <a:ln w="63500">
              <a:solidFill>
                <a:srgbClr val="FFFFFF"/>
              </a:solidFill>
            </a:ln>
          </p:spPr>
          <p:txBody>
            <a:bodyPr wrap="square" lIns="0" tIns="0" rIns="0" bIns="0" rtlCol="0"/>
            <a:lstStyle/>
            <a:p>
              <a:endParaRPr/>
            </a:p>
          </p:txBody>
        </p:sp>
      </p:grpSp>
      <p:sp>
        <p:nvSpPr>
          <p:cNvPr id="36" name="object 36"/>
          <p:cNvSpPr txBox="1"/>
          <p:nvPr/>
        </p:nvSpPr>
        <p:spPr>
          <a:xfrm>
            <a:off x="2075481" y="1623238"/>
            <a:ext cx="1257935" cy="239395"/>
          </a:xfrm>
          <a:prstGeom prst="rect">
            <a:avLst/>
          </a:prstGeom>
        </p:spPr>
        <p:txBody>
          <a:bodyPr vert="horz" wrap="square" lIns="0" tIns="12700" rIns="0" bIns="0" rtlCol="0">
            <a:spAutoFit/>
          </a:bodyPr>
          <a:lstStyle/>
          <a:p>
            <a:pPr marL="12700">
              <a:lnSpc>
                <a:spcPct val="100000"/>
              </a:lnSpc>
              <a:spcBef>
                <a:spcPts val="100"/>
              </a:spcBef>
            </a:pPr>
            <a:r>
              <a:rPr sz="1400" b="1" spc="-5">
                <a:solidFill>
                  <a:srgbClr val="FFFFFF"/>
                </a:solidFill>
                <a:latin typeface="Arial"/>
                <a:cs typeface="Arial"/>
              </a:rPr>
              <a:t>Ngành</a:t>
            </a:r>
            <a:r>
              <a:rPr sz="1400" b="1" spc="-45">
                <a:solidFill>
                  <a:srgbClr val="FFFFFF"/>
                </a:solidFill>
                <a:latin typeface="Arial"/>
                <a:cs typeface="Arial"/>
              </a:rPr>
              <a:t> </a:t>
            </a:r>
            <a:r>
              <a:rPr sz="1400" b="1" spc="-5">
                <a:solidFill>
                  <a:srgbClr val="FFFFFF"/>
                </a:solidFill>
                <a:latin typeface="Arial"/>
                <a:cs typeface="Arial"/>
              </a:rPr>
              <a:t>Vận</a:t>
            </a:r>
            <a:r>
              <a:rPr sz="1400" b="1" spc="-45">
                <a:solidFill>
                  <a:srgbClr val="FFFFFF"/>
                </a:solidFill>
                <a:latin typeface="Arial"/>
                <a:cs typeface="Arial"/>
              </a:rPr>
              <a:t> </a:t>
            </a:r>
            <a:r>
              <a:rPr sz="1400" b="1" spc="-5">
                <a:solidFill>
                  <a:srgbClr val="FFFFFF"/>
                </a:solidFill>
                <a:latin typeface="Arial"/>
                <a:cs typeface="Arial"/>
              </a:rPr>
              <a:t>Tải</a:t>
            </a:r>
            <a:endParaRPr sz="1400">
              <a:latin typeface="Arial"/>
              <a:cs typeface="Arial"/>
            </a:endParaRPr>
          </a:p>
        </p:txBody>
      </p:sp>
      <p:grpSp>
        <p:nvGrpSpPr>
          <p:cNvPr id="37" name="object 37"/>
          <p:cNvGrpSpPr/>
          <p:nvPr/>
        </p:nvGrpSpPr>
        <p:grpSpPr>
          <a:xfrm>
            <a:off x="1810067" y="2140459"/>
            <a:ext cx="1797050" cy="1489075"/>
            <a:chOff x="1815083" y="2433828"/>
            <a:chExt cx="1797050" cy="1489075"/>
          </a:xfrm>
        </p:grpSpPr>
        <p:pic>
          <p:nvPicPr>
            <p:cNvPr id="38" name="object 38"/>
            <p:cNvPicPr/>
            <p:nvPr/>
          </p:nvPicPr>
          <p:blipFill>
            <a:blip r:embed="rId12" cstate="print"/>
            <a:stretch>
              <a:fillRect/>
            </a:stretch>
          </p:blipFill>
          <p:spPr>
            <a:xfrm>
              <a:off x="1815083" y="2433828"/>
              <a:ext cx="1796795" cy="1488947"/>
            </a:xfrm>
            <a:prstGeom prst="rect">
              <a:avLst/>
            </a:prstGeom>
          </p:spPr>
        </p:pic>
        <p:sp>
          <p:nvSpPr>
            <p:cNvPr id="39" name="object 39"/>
            <p:cNvSpPr/>
            <p:nvPr/>
          </p:nvSpPr>
          <p:spPr>
            <a:xfrm>
              <a:off x="1976627" y="2557278"/>
              <a:ext cx="1473835" cy="1165860"/>
            </a:xfrm>
            <a:custGeom>
              <a:avLst/>
              <a:gdLst/>
              <a:ahLst/>
              <a:cxnLst/>
              <a:rect l="l" t="t" r="r" b="b"/>
              <a:pathLst>
                <a:path w="1473835" h="1165860">
                  <a:moveTo>
                    <a:pt x="1334731" y="0"/>
                  </a:moveTo>
                  <a:lnTo>
                    <a:pt x="138976" y="0"/>
                  </a:lnTo>
                  <a:lnTo>
                    <a:pt x="95052" y="7084"/>
                  </a:lnTo>
                  <a:lnTo>
                    <a:pt x="56902" y="26813"/>
                  </a:lnTo>
                  <a:lnTo>
                    <a:pt x="26816" y="56896"/>
                  </a:lnTo>
                  <a:lnTo>
                    <a:pt x="7085" y="95047"/>
                  </a:lnTo>
                  <a:lnTo>
                    <a:pt x="0" y="138976"/>
                  </a:lnTo>
                  <a:lnTo>
                    <a:pt x="0" y="1026871"/>
                  </a:lnTo>
                  <a:lnTo>
                    <a:pt x="7085" y="1070801"/>
                  </a:lnTo>
                  <a:lnTo>
                    <a:pt x="26816" y="1108955"/>
                  </a:lnTo>
                  <a:lnTo>
                    <a:pt x="56902" y="1139042"/>
                  </a:lnTo>
                  <a:lnTo>
                    <a:pt x="95052" y="1158774"/>
                  </a:lnTo>
                  <a:lnTo>
                    <a:pt x="138976" y="1165860"/>
                  </a:lnTo>
                  <a:lnTo>
                    <a:pt x="1334731" y="1165860"/>
                  </a:lnTo>
                  <a:lnTo>
                    <a:pt x="1378655" y="1158774"/>
                  </a:lnTo>
                  <a:lnTo>
                    <a:pt x="1416805" y="1139042"/>
                  </a:lnTo>
                  <a:lnTo>
                    <a:pt x="1446891" y="1108955"/>
                  </a:lnTo>
                  <a:lnTo>
                    <a:pt x="1466622" y="1070801"/>
                  </a:lnTo>
                  <a:lnTo>
                    <a:pt x="1473708" y="1026871"/>
                  </a:lnTo>
                  <a:lnTo>
                    <a:pt x="1473708" y="138976"/>
                  </a:lnTo>
                  <a:lnTo>
                    <a:pt x="1466622" y="95047"/>
                  </a:lnTo>
                  <a:lnTo>
                    <a:pt x="1446891" y="56896"/>
                  </a:lnTo>
                  <a:lnTo>
                    <a:pt x="1416805" y="26813"/>
                  </a:lnTo>
                  <a:lnTo>
                    <a:pt x="1378655" y="7084"/>
                  </a:lnTo>
                  <a:lnTo>
                    <a:pt x="1334731" y="0"/>
                  </a:lnTo>
                  <a:close/>
                </a:path>
              </a:pathLst>
            </a:custGeom>
            <a:solidFill>
              <a:srgbClr val="546DAA"/>
            </a:solidFill>
          </p:spPr>
          <p:txBody>
            <a:bodyPr wrap="square" lIns="0" tIns="0" rIns="0" bIns="0" rtlCol="0"/>
            <a:lstStyle/>
            <a:p>
              <a:endParaRPr/>
            </a:p>
          </p:txBody>
        </p:sp>
        <p:sp>
          <p:nvSpPr>
            <p:cNvPr id="40" name="object 40"/>
            <p:cNvSpPr/>
            <p:nvPr/>
          </p:nvSpPr>
          <p:spPr>
            <a:xfrm>
              <a:off x="1976627" y="2557278"/>
              <a:ext cx="1473835" cy="1165860"/>
            </a:xfrm>
            <a:custGeom>
              <a:avLst/>
              <a:gdLst/>
              <a:ahLst/>
              <a:cxnLst/>
              <a:rect l="l" t="t" r="r" b="b"/>
              <a:pathLst>
                <a:path w="1473835" h="1165860">
                  <a:moveTo>
                    <a:pt x="0" y="138976"/>
                  </a:moveTo>
                  <a:lnTo>
                    <a:pt x="7085" y="95047"/>
                  </a:lnTo>
                  <a:lnTo>
                    <a:pt x="26816" y="56896"/>
                  </a:lnTo>
                  <a:lnTo>
                    <a:pt x="56902" y="26813"/>
                  </a:lnTo>
                  <a:lnTo>
                    <a:pt x="95052" y="7084"/>
                  </a:lnTo>
                  <a:lnTo>
                    <a:pt x="138976" y="0"/>
                  </a:lnTo>
                  <a:lnTo>
                    <a:pt x="1334731" y="0"/>
                  </a:lnTo>
                  <a:lnTo>
                    <a:pt x="1378655" y="7084"/>
                  </a:lnTo>
                  <a:lnTo>
                    <a:pt x="1416805" y="26813"/>
                  </a:lnTo>
                  <a:lnTo>
                    <a:pt x="1446891" y="56896"/>
                  </a:lnTo>
                  <a:lnTo>
                    <a:pt x="1466622" y="95047"/>
                  </a:lnTo>
                  <a:lnTo>
                    <a:pt x="1473708" y="138976"/>
                  </a:lnTo>
                  <a:lnTo>
                    <a:pt x="1473708" y="1026871"/>
                  </a:lnTo>
                  <a:lnTo>
                    <a:pt x="1466622" y="1070801"/>
                  </a:lnTo>
                  <a:lnTo>
                    <a:pt x="1446891" y="1108955"/>
                  </a:lnTo>
                  <a:lnTo>
                    <a:pt x="1416805" y="1139042"/>
                  </a:lnTo>
                  <a:lnTo>
                    <a:pt x="1378655" y="1158774"/>
                  </a:lnTo>
                  <a:lnTo>
                    <a:pt x="1334731" y="1165860"/>
                  </a:lnTo>
                  <a:lnTo>
                    <a:pt x="138976" y="1165860"/>
                  </a:lnTo>
                  <a:lnTo>
                    <a:pt x="95052" y="1158774"/>
                  </a:lnTo>
                  <a:lnTo>
                    <a:pt x="56902" y="1139042"/>
                  </a:lnTo>
                  <a:lnTo>
                    <a:pt x="26816" y="1108955"/>
                  </a:lnTo>
                  <a:lnTo>
                    <a:pt x="7085" y="1070801"/>
                  </a:lnTo>
                  <a:lnTo>
                    <a:pt x="0" y="1026871"/>
                  </a:lnTo>
                  <a:lnTo>
                    <a:pt x="0" y="138976"/>
                  </a:lnTo>
                  <a:close/>
                </a:path>
              </a:pathLst>
            </a:custGeom>
            <a:ln w="63500">
              <a:solidFill>
                <a:srgbClr val="FFFFFF"/>
              </a:solidFill>
            </a:ln>
          </p:spPr>
          <p:txBody>
            <a:bodyPr wrap="square" lIns="0" tIns="0" rIns="0" bIns="0" rtlCol="0"/>
            <a:lstStyle/>
            <a:p>
              <a:endParaRPr/>
            </a:p>
          </p:txBody>
        </p:sp>
      </p:grpSp>
      <p:sp>
        <p:nvSpPr>
          <p:cNvPr id="41" name="object 41"/>
          <p:cNvSpPr txBox="1"/>
          <p:nvPr/>
        </p:nvSpPr>
        <p:spPr>
          <a:xfrm>
            <a:off x="2324557" y="2615326"/>
            <a:ext cx="765810" cy="453390"/>
          </a:xfrm>
          <a:prstGeom prst="rect">
            <a:avLst/>
          </a:prstGeom>
        </p:spPr>
        <p:txBody>
          <a:bodyPr vert="horz" wrap="square" lIns="0" tIns="12700" rIns="0" bIns="0" rtlCol="0">
            <a:spAutoFit/>
          </a:bodyPr>
          <a:lstStyle/>
          <a:p>
            <a:pPr marL="12700" marR="5080" indent="30480">
              <a:lnSpc>
                <a:spcPct val="100000"/>
              </a:lnSpc>
              <a:spcBef>
                <a:spcPts val="100"/>
              </a:spcBef>
            </a:pPr>
            <a:r>
              <a:rPr sz="1400" b="1" spc="-5">
                <a:solidFill>
                  <a:srgbClr val="FFFFFF"/>
                </a:solidFill>
                <a:latin typeface="Arial"/>
                <a:cs typeface="Arial"/>
              </a:rPr>
              <a:t>Đội </a:t>
            </a:r>
            <a:r>
              <a:rPr sz="1400" b="1" spc="-10">
                <a:solidFill>
                  <a:srgbClr val="FFFFFF"/>
                </a:solidFill>
                <a:latin typeface="Arial"/>
                <a:cs typeface="Arial"/>
              </a:rPr>
              <a:t>Ngũ </a:t>
            </a:r>
            <a:r>
              <a:rPr sz="1400" b="1" spc="-375">
                <a:solidFill>
                  <a:srgbClr val="FFFFFF"/>
                </a:solidFill>
                <a:latin typeface="Arial"/>
                <a:cs typeface="Arial"/>
              </a:rPr>
              <a:t> </a:t>
            </a:r>
            <a:r>
              <a:rPr sz="1400" b="1" spc="-10">
                <a:solidFill>
                  <a:srgbClr val="FFFFFF"/>
                </a:solidFill>
                <a:latin typeface="Arial"/>
                <a:cs typeface="Arial"/>
              </a:rPr>
              <a:t>Nh</a:t>
            </a:r>
            <a:r>
              <a:rPr sz="1400" b="1" spc="-5">
                <a:solidFill>
                  <a:srgbClr val="FFFFFF"/>
                </a:solidFill>
                <a:latin typeface="Arial"/>
                <a:cs typeface="Arial"/>
              </a:rPr>
              <a:t>â</a:t>
            </a:r>
            <a:r>
              <a:rPr sz="1400" b="1">
                <a:solidFill>
                  <a:srgbClr val="FFFFFF"/>
                </a:solidFill>
                <a:latin typeface="Arial"/>
                <a:cs typeface="Arial"/>
              </a:rPr>
              <a:t>n</a:t>
            </a:r>
            <a:r>
              <a:rPr sz="1400" b="1" spc="-10">
                <a:solidFill>
                  <a:srgbClr val="FFFFFF"/>
                </a:solidFill>
                <a:latin typeface="Arial"/>
                <a:cs typeface="Arial"/>
              </a:rPr>
              <a:t> </a:t>
            </a:r>
            <a:r>
              <a:rPr sz="1400" b="1">
                <a:solidFill>
                  <a:srgbClr val="FFFFFF"/>
                </a:solidFill>
                <a:latin typeface="Arial"/>
                <a:cs typeface="Arial"/>
              </a:rPr>
              <a:t>Sự</a:t>
            </a:r>
            <a:endParaRPr sz="1400">
              <a:latin typeface="Arial"/>
              <a:cs typeface="Arial"/>
            </a:endParaRPr>
          </a:p>
        </p:txBody>
      </p:sp>
      <p:grpSp>
        <p:nvGrpSpPr>
          <p:cNvPr id="42" name="object 42"/>
          <p:cNvGrpSpPr/>
          <p:nvPr/>
        </p:nvGrpSpPr>
        <p:grpSpPr>
          <a:xfrm>
            <a:off x="1810067" y="3463290"/>
            <a:ext cx="1797050" cy="1042669"/>
            <a:chOff x="1815083" y="3756659"/>
            <a:chExt cx="1797050" cy="1042669"/>
          </a:xfrm>
        </p:grpSpPr>
        <p:pic>
          <p:nvPicPr>
            <p:cNvPr id="43" name="object 43"/>
            <p:cNvPicPr/>
            <p:nvPr/>
          </p:nvPicPr>
          <p:blipFill>
            <a:blip r:embed="rId13" cstate="print"/>
            <a:stretch>
              <a:fillRect/>
            </a:stretch>
          </p:blipFill>
          <p:spPr>
            <a:xfrm>
              <a:off x="1815083" y="3756659"/>
              <a:ext cx="1796795" cy="1042415"/>
            </a:xfrm>
            <a:prstGeom prst="rect">
              <a:avLst/>
            </a:prstGeom>
          </p:spPr>
        </p:pic>
        <p:pic>
          <p:nvPicPr>
            <p:cNvPr id="44" name="object 44"/>
            <p:cNvPicPr/>
            <p:nvPr/>
          </p:nvPicPr>
          <p:blipFill>
            <a:blip r:embed="rId14" cstate="print"/>
            <a:stretch>
              <a:fillRect/>
            </a:stretch>
          </p:blipFill>
          <p:spPr>
            <a:xfrm>
              <a:off x="1944623" y="3881627"/>
              <a:ext cx="1586483" cy="845819"/>
            </a:xfrm>
            <a:prstGeom prst="rect">
              <a:avLst/>
            </a:prstGeom>
          </p:spPr>
        </p:pic>
        <p:sp>
          <p:nvSpPr>
            <p:cNvPr id="45" name="object 45"/>
            <p:cNvSpPr/>
            <p:nvPr/>
          </p:nvSpPr>
          <p:spPr>
            <a:xfrm>
              <a:off x="1976627" y="3880103"/>
              <a:ext cx="1473835" cy="719455"/>
            </a:xfrm>
            <a:custGeom>
              <a:avLst/>
              <a:gdLst/>
              <a:ahLst/>
              <a:cxnLst/>
              <a:rect l="l" t="t" r="r" b="b"/>
              <a:pathLst>
                <a:path w="1473835" h="719454">
                  <a:moveTo>
                    <a:pt x="1387957" y="0"/>
                  </a:moveTo>
                  <a:lnTo>
                    <a:pt x="85750" y="0"/>
                  </a:lnTo>
                  <a:lnTo>
                    <a:pt x="52372" y="6738"/>
                  </a:lnTo>
                  <a:lnTo>
                    <a:pt x="25115" y="25115"/>
                  </a:lnTo>
                  <a:lnTo>
                    <a:pt x="6738" y="52372"/>
                  </a:lnTo>
                  <a:lnTo>
                    <a:pt x="0" y="85750"/>
                  </a:lnTo>
                  <a:lnTo>
                    <a:pt x="0" y="633577"/>
                  </a:lnTo>
                  <a:lnTo>
                    <a:pt x="6738" y="666955"/>
                  </a:lnTo>
                  <a:lnTo>
                    <a:pt x="25115" y="694212"/>
                  </a:lnTo>
                  <a:lnTo>
                    <a:pt x="52372" y="712589"/>
                  </a:lnTo>
                  <a:lnTo>
                    <a:pt x="85750" y="719328"/>
                  </a:lnTo>
                  <a:lnTo>
                    <a:pt x="1387957" y="719328"/>
                  </a:lnTo>
                  <a:lnTo>
                    <a:pt x="1421335" y="712589"/>
                  </a:lnTo>
                  <a:lnTo>
                    <a:pt x="1448592" y="694212"/>
                  </a:lnTo>
                  <a:lnTo>
                    <a:pt x="1466969" y="666955"/>
                  </a:lnTo>
                  <a:lnTo>
                    <a:pt x="1473708" y="633577"/>
                  </a:lnTo>
                  <a:lnTo>
                    <a:pt x="1473708" y="85750"/>
                  </a:lnTo>
                  <a:lnTo>
                    <a:pt x="1466969" y="52372"/>
                  </a:lnTo>
                  <a:lnTo>
                    <a:pt x="1448592" y="25115"/>
                  </a:lnTo>
                  <a:lnTo>
                    <a:pt x="1421335" y="6738"/>
                  </a:lnTo>
                  <a:lnTo>
                    <a:pt x="1387957" y="0"/>
                  </a:lnTo>
                  <a:close/>
                </a:path>
              </a:pathLst>
            </a:custGeom>
            <a:solidFill>
              <a:srgbClr val="417C13"/>
            </a:solidFill>
          </p:spPr>
          <p:txBody>
            <a:bodyPr wrap="square" lIns="0" tIns="0" rIns="0" bIns="0" rtlCol="0"/>
            <a:lstStyle/>
            <a:p>
              <a:endParaRPr/>
            </a:p>
          </p:txBody>
        </p:sp>
        <p:sp>
          <p:nvSpPr>
            <p:cNvPr id="46" name="object 46"/>
            <p:cNvSpPr/>
            <p:nvPr/>
          </p:nvSpPr>
          <p:spPr>
            <a:xfrm>
              <a:off x="1976627" y="3880103"/>
              <a:ext cx="1473835" cy="719455"/>
            </a:xfrm>
            <a:custGeom>
              <a:avLst/>
              <a:gdLst/>
              <a:ahLst/>
              <a:cxnLst/>
              <a:rect l="l" t="t" r="r" b="b"/>
              <a:pathLst>
                <a:path w="1473835" h="719454">
                  <a:moveTo>
                    <a:pt x="0" y="85750"/>
                  </a:moveTo>
                  <a:lnTo>
                    <a:pt x="6738" y="52372"/>
                  </a:lnTo>
                  <a:lnTo>
                    <a:pt x="25115" y="25115"/>
                  </a:lnTo>
                  <a:lnTo>
                    <a:pt x="52372" y="6738"/>
                  </a:lnTo>
                  <a:lnTo>
                    <a:pt x="85750" y="0"/>
                  </a:lnTo>
                  <a:lnTo>
                    <a:pt x="1387957" y="0"/>
                  </a:lnTo>
                  <a:lnTo>
                    <a:pt x="1421335" y="6738"/>
                  </a:lnTo>
                  <a:lnTo>
                    <a:pt x="1448592" y="25115"/>
                  </a:lnTo>
                  <a:lnTo>
                    <a:pt x="1466969" y="52372"/>
                  </a:lnTo>
                  <a:lnTo>
                    <a:pt x="1473708" y="85750"/>
                  </a:lnTo>
                  <a:lnTo>
                    <a:pt x="1473708" y="633577"/>
                  </a:lnTo>
                  <a:lnTo>
                    <a:pt x="1466969" y="666955"/>
                  </a:lnTo>
                  <a:lnTo>
                    <a:pt x="1448592" y="694212"/>
                  </a:lnTo>
                  <a:lnTo>
                    <a:pt x="1421335" y="712589"/>
                  </a:lnTo>
                  <a:lnTo>
                    <a:pt x="1387957" y="719328"/>
                  </a:lnTo>
                  <a:lnTo>
                    <a:pt x="85750" y="719328"/>
                  </a:lnTo>
                  <a:lnTo>
                    <a:pt x="52372" y="712589"/>
                  </a:lnTo>
                  <a:lnTo>
                    <a:pt x="25115" y="694212"/>
                  </a:lnTo>
                  <a:lnTo>
                    <a:pt x="6738" y="666955"/>
                  </a:lnTo>
                  <a:lnTo>
                    <a:pt x="0" y="633577"/>
                  </a:lnTo>
                  <a:lnTo>
                    <a:pt x="0" y="85750"/>
                  </a:lnTo>
                  <a:close/>
                </a:path>
              </a:pathLst>
            </a:custGeom>
            <a:ln w="63500">
              <a:solidFill>
                <a:srgbClr val="FFFFFF"/>
              </a:solidFill>
            </a:ln>
          </p:spPr>
          <p:txBody>
            <a:bodyPr wrap="square" lIns="0" tIns="0" rIns="0" bIns="0" rtlCol="0"/>
            <a:lstStyle/>
            <a:p>
              <a:endParaRPr/>
            </a:p>
          </p:txBody>
        </p:sp>
      </p:grpSp>
      <p:sp>
        <p:nvSpPr>
          <p:cNvPr id="47" name="object 47"/>
          <p:cNvSpPr txBox="1"/>
          <p:nvPr/>
        </p:nvSpPr>
        <p:spPr>
          <a:xfrm>
            <a:off x="2162419" y="3714091"/>
            <a:ext cx="1092835" cy="453390"/>
          </a:xfrm>
          <a:prstGeom prst="rect">
            <a:avLst/>
          </a:prstGeom>
        </p:spPr>
        <p:txBody>
          <a:bodyPr vert="horz" wrap="square" lIns="0" tIns="12700" rIns="0" bIns="0" rtlCol="0">
            <a:spAutoFit/>
          </a:bodyPr>
          <a:lstStyle/>
          <a:p>
            <a:pPr marL="268605" marR="5080" indent="-256540">
              <a:lnSpc>
                <a:spcPct val="100000"/>
              </a:lnSpc>
              <a:spcBef>
                <a:spcPts val="100"/>
              </a:spcBef>
            </a:pPr>
            <a:r>
              <a:rPr sz="1400" b="1" spc="-80" err="1">
                <a:solidFill>
                  <a:srgbClr val="FFFFFF"/>
                </a:solidFill>
                <a:latin typeface="Arial"/>
                <a:cs typeface="Arial"/>
              </a:rPr>
              <a:t>T</a:t>
            </a:r>
            <a:r>
              <a:rPr sz="1400" b="1" spc="5" err="1">
                <a:solidFill>
                  <a:srgbClr val="FFFFFF"/>
                </a:solidFill>
                <a:latin typeface="Arial"/>
                <a:cs typeface="Arial"/>
              </a:rPr>
              <a:t>r</a:t>
            </a:r>
            <a:r>
              <a:rPr sz="1400" b="1" spc="-5" err="1">
                <a:solidFill>
                  <a:srgbClr val="FFFFFF"/>
                </a:solidFill>
                <a:latin typeface="Arial"/>
                <a:cs typeface="Arial"/>
              </a:rPr>
              <a:t>ác</a:t>
            </a:r>
            <a:r>
              <a:rPr sz="1400" b="1" err="1">
                <a:solidFill>
                  <a:srgbClr val="FFFFFF"/>
                </a:solidFill>
                <a:latin typeface="Arial"/>
                <a:cs typeface="Arial"/>
              </a:rPr>
              <a:t>h</a:t>
            </a:r>
            <a:r>
              <a:rPr sz="1400" b="1" spc="-25">
                <a:solidFill>
                  <a:srgbClr val="FFFFFF"/>
                </a:solidFill>
                <a:latin typeface="Arial"/>
                <a:cs typeface="Arial"/>
              </a:rPr>
              <a:t> </a:t>
            </a:r>
            <a:r>
              <a:rPr sz="1400" b="1" spc="-10" err="1">
                <a:solidFill>
                  <a:srgbClr val="FFFFFF"/>
                </a:solidFill>
                <a:latin typeface="Arial"/>
                <a:cs typeface="Arial"/>
              </a:rPr>
              <a:t>Nh</a:t>
            </a:r>
            <a:r>
              <a:rPr sz="1400" b="1" spc="5" err="1">
                <a:solidFill>
                  <a:srgbClr val="FFFFFF"/>
                </a:solidFill>
                <a:latin typeface="Arial"/>
                <a:cs typeface="Arial"/>
              </a:rPr>
              <a:t>i</a:t>
            </a:r>
            <a:r>
              <a:rPr sz="1400" b="1" spc="-5" err="1">
                <a:solidFill>
                  <a:srgbClr val="FFFFFF"/>
                </a:solidFill>
                <a:latin typeface="Arial"/>
                <a:cs typeface="Arial"/>
              </a:rPr>
              <a:t>ệ</a:t>
            </a:r>
            <a:r>
              <a:rPr sz="1400" b="1" err="1">
                <a:solidFill>
                  <a:srgbClr val="FFFFFF"/>
                </a:solidFill>
                <a:latin typeface="Arial"/>
                <a:cs typeface="Arial"/>
              </a:rPr>
              <a:t>m</a:t>
            </a:r>
            <a:r>
              <a:rPr sz="1400" b="1">
                <a:solidFill>
                  <a:srgbClr val="FFFFFF"/>
                </a:solidFill>
                <a:latin typeface="Arial"/>
                <a:cs typeface="Arial"/>
              </a:rPr>
              <a:t>  </a:t>
            </a:r>
            <a:r>
              <a:rPr sz="1400" b="1" spc="-5">
                <a:solidFill>
                  <a:srgbClr val="FFFFFF"/>
                </a:solidFill>
                <a:latin typeface="Arial"/>
                <a:cs typeface="Arial"/>
              </a:rPr>
              <a:t>Xã</a:t>
            </a:r>
            <a:r>
              <a:rPr sz="1400" b="1" spc="-25">
                <a:solidFill>
                  <a:srgbClr val="FFFFFF"/>
                </a:solidFill>
                <a:latin typeface="Arial"/>
                <a:cs typeface="Arial"/>
              </a:rPr>
              <a:t> </a:t>
            </a:r>
            <a:r>
              <a:rPr sz="1400" b="1" spc="-10" err="1">
                <a:solidFill>
                  <a:srgbClr val="FFFFFF"/>
                </a:solidFill>
                <a:latin typeface="Arial"/>
                <a:cs typeface="Arial"/>
              </a:rPr>
              <a:t>Hội</a:t>
            </a:r>
            <a:endParaRPr sz="1400">
              <a:latin typeface="Arial"/>
              <a:cs typeface="Arial"/>
            </a:endParaRPr>
          </a:p>
        </p:txBody>
      </p:sp>
      <p:grpSp>
        <p:nvGrpSpPr>
          <p:cNvPr id="48" name="object 48"/>
          <p:cNvGrpSpPr/>
          <p:nvPr/>
        </p:nvGrpSpPr>
        <p:grpSpPr>
          <a:xfrm>
            <a:off x="3524250" y="3578792"/>
            <a:ext cx="5467350" cy="735330"/>
            <a:chOff x="3529266" y="3872161"/>
            <a:chExt cx="5467350" cy="735330"/>
          </a:xfrm>
        </p:grpSpPr>
        <p:sp>
          <p:nvSpPr>
            <p:cNvPr id="49" name="object 49"/>
            <p:cNvSpPr/>
            <p:nvPr/>
          </p:nvSpPr>
          <p:spPr>
            <a:xfrm>
              <a:off x="3537203" y="3880098"/>
              <a:ext cx="5451475" cy="719455"/>
            </a:xfrm>
            <a:custGeom>
              <a:avLst/>
              <a:gdLst/>
              <a:ahLst/>
              <a:cxnLst/>
              <a:rect l="l" t="t" r="r" b="b"/>
              <a:pathLst>
                <a:path w="5451475" h="719454">
                  <a:moveTo>
                    <a:pt x="5368582" y="0"/>
                  </a:moveTo>
                  <a:lnTo>
                    <a:pt x="82765" y="0"/>
                  </a:lnTo>
                  <a:lnTo>
                    <a:pt x="50550" y="6504"/>
                  </a:lnTo>
                  <a:lnTo>
                    <a:pt x="24242" y="24242"/>
                  </a:lnTo>
                  <a:lnTo>
                    <a:pt x="6504" y="50550"/>
                  </a:lnTo>
                  <a:lnTo>
                    <a:pt x="0" y="82765"/>
                  </a:lnTo>
                  <a:lnTo>
                    <a:pt x="0" y="636574"/>
                  </a:lnTo>
                  <a:lnTo>
                    <a:pt x="6504" y="668787"/>
                  </a:lnTo>
                  <a:lnTo>
                    <a:pt x="24242" y="695091"/>
                  </a:lnTo>
                  <a:lnTo>
                    <a:pt x="50550" y="712825"/>
                  </a:lnTo>
                  <a:lnTo>
                    <a:pt x="82765" y="719328"/>
                  </a:lnTo>
                  <a:lnTo>
                    <a:pt x="5368582" y="719328"/>
                  </a:lnTo>
                  <a:lnTo>
                    <a:pt x="5400797" y="712825"/>
                  </a:lnTo>
                  <a:lnTo>
                    <a:pt x="5427105" y="695091"/>
                  </a:lnTo>
                  <a:lnTo>
                    <a:pt x="5444843" y="668787"/>
                  </a:lnTo>
                  <a:lnTo>
                    <a:pt x="5451348" y="636574"/>
                  </a:lnTo>
                  <a:lnTo>
                    <a:pt x="5451348" y="82765"/>
                  </a:lnTo>
                  <a:lnTo>
                    <a:pt x="5444843" y="50550"/>
                  </a:lnTo>
                  <a:lnTo>
                    <a:pt x="5427105" y="24242"/>
                  </a:lnTo>
                  <a:lnTo>
                    <a:pt x="5400797" y="6504"/>
                  </a:lnTo>
                  <a:lnTo>
                    <a:pt x="5368582" y="0"/>
                  </a:lnTo>
                  <a:close/>
                </a:path>
              </a:pathLst>
            </a:custGeom>
            <a:solidFill>
              <a:srgbClr val="D6F5C0"/>
            </a:solidFill>
          </p:spPr>
          <p:txBody>
            <a:bodyPr wrap="square" lIns="0" tIns="0" rIns="0" bIns="0" rtlCol="0"/>
            <a:lstStyle/>
            <a:p>
              <a:endParaRPr/>
            </a:p>
          </p:txBody>
        </p:sp>
        <p:sp>
          <p:nvSpPr>
            <p:cNvPr id="50" name="object 50"/>
            <p:cNvSpPr/>
            <p:nvPr/>
          </p:nvSpPr>
          <p:spPr>
            <a:xfrm>
              <a:off x="3537203" y="3880098"/>
              <a:ext cx="5451475" cy="719455"/>
            </a:xfrm>
            <a:custGeom>
              <a:avLst/>
              <a:gdLst/>
              <a:ahLst/>
              <a:cxnLst/>
              <a:rect l="l" t="t" r="r" b="b"/>
              <a:pathLst>
                <a:path w="5451475" h="719454">
                  <a:moveTo>
                    <a:pt x="0" y="82765"/>
                  </a:moveTo>
                  <a:lnTo>
                    <a:pt x="6504" y="50550"/>
                  </a:lnTo>
                  <a:lnTo>
                    <a:pt x="24242" y="24242"/>
                  </a:lnTo>
                  <a:lnTo>
                    <a:pt x="50550" y="6504"/>
                  </a:lnTo>
                  <a:lnTo>
                    <a:pt x="82765" y="0"/>
                  </a:lnTo>
                  <a:lnTo>
                    <a:pt x="5368582" y="0"/>
                  </a:lnTo>
                  <a:lnTo>
                    <a:pt x="5400797" y="6504"/>
                  </a:lnTo>
                  <a:lnTo>
                    <a:pt x="5427105" y="24242"/>
                  </a:lnTo>
                  <a:lnTo>
                    <a:pt x="5444843" y="50550"/>
                  </a:lnTo>
                  <a:lnTo>
                    <a:pt x="5451348" y="82765"/>
                  </a:lnTo>
                  <a:lnTo>
                    <a:pt x="5451348" y="636574"/>
                  </a:lnTo>
                  <a:lnTo>
                    <a:pt x="5444843" y="668787"/>
                  </a:lnTo>
                  <a:lnTo>
                    <a:pt x="5427105" y="695091"/>
                  </a:lnTo>
                  <a:lnTo>
                    <a:pt x="5400797" y="712825"/>
                  </a:lnTo>
                  <a:lnTo>
                    <a:pt x="5368582" y="719328"/>
                  </a:lnTo>
                  <a:lnTo>
                    <a:pt x="82765" y="719328"/>
                  </a:lnTo>
                  <a:lnTo>
                    <a:pt x="50550" y="712825"/>
                  </a:lnTo>
                  <a:lnTo>
                    <a:pt x="24242" y="695091"/>
                  </a:lnTo>
                  <a:lnTo>
                    <a:pt x="6504" y="668787"/>
                  </a:lnTo>
                  <a:lnTo>
                    <a:pt x="0" y="636574"/>
                  </a:lnTo>
                  <a:lnTo>
                    <a:pt x="0" y="82765"/>
                  </a:lnTo>
                  <a:close/>
                </a:path>
              </a:pathLst>
            </a:custGeom>
            <a:ln w="15875">
              <a:solidFill>
                <a:srgbClr val="7E7E7E"/>
              </a:solidFill>
            </a:ln>
          </p:spPr>
          <p:txBody>
            <a:bodyPr wrap="square" lIns="0" tIns="0" rIns="0" bIns="0" rtlCol="0"/>
            <a:lstStyle/>
            <a:p>
              <a:endParaRPr/>
            </a:p>
          </p:txBody>
        </p:sp>
      </p:grpSp>
      <p:sp>
        <p:nvSpPr>
          <p:cNvPr id="51" name="object 51"/>
          <p:cNvSpPr txBox="1"/>
          <p:nvPr/>
        </p:nvSpPr>
        <p:spPr>
          <a:xfrm>
            <a:off x="3605502" y="3746096"/>
            <a:ext cx="5273040" cy="391160"/>
          </a:xfrm>
          <a:prstGeom prst="rect">
            <a:avLst/>
          </a:prstGeom>
        </p:spPr>
        <p:txBody>
          <a:bodyPr vert="horz" wrap="square" lIns="0" tIns="12700" rIns="0" bIns="0" rtlCol="0">
            <a:spAutoFit/>
          </a:bodyPr>
          <a:lstStyle/>
          <a:p>
            <a:pPr marL="12700" marR="5080">
              <a:lnSpc>
                <a:spcPct val="100000"/>
              </a:lnSpc>
              <a:spcBef>
                <a:spcPts val="100"/>
              </a:spcBef>
            </a:pPr>
            <a:r>
              <a:rPr sz="1200" b="1" spc="-5" err="1">
                <a:solidFill>
                  <a:srgbClr val="404040"/>
                </a:solidFill>
                <a:latin typeface="Arial"/>
                <a:cs typeface="Arial"/>
              </a:rPr>
              <a:t>Tổ</a:t>
            </a:r>
            <a:r>
              <a:rPr sz="1200" b="1" spc="10">
                <a:solidFill>
                  <a:srgbClr val="404040"/>
                </a:solidFill>
                <a:latin typeface="Arial"/>
                <a:cs typeface="Arial"/>
              </a:rPr>
              <a:t> </a:t>
            </a:r>
            <a:r>
              <a:rPr sz="1200" b="1" spc="-5" err="1">
                <a:solidFill>
                  <a:srgbClr val="404040"/>
                </a:solidFill>
                <a:latin typeface="Arial"/>
                <a:cs typeface="Arial"/>
              </a:rPr>
              <a:t>chức</a:t>
            </a:r>
            <a:r>
              <a:rPr sz="1200" b="1" spc="10">
                <a:solidFill>
                  <a:srgbClr val="404040"/>
                </a:solidFill>
                <a:latin typeface="Arial"/>
                <a:cs typeface="Arial"/>
              </a:rPr>
              <a:t> </a:t>
            </a:r>
            <a:r>
              <a:rPr sz="1200" b="1" spc="-5" err="1">
                <a:solidFill>
                  <a:srgbClr val="404040"/>
                </a:solidFill>
                <a:latin typeface="Arial"/>
                <a:cs typeface="Arial"/>
              </a:rPr>
              <a:t>hoạt</a:t>
            </a:r>
            <a:r>
              <a:rPr sz="1200" b="1" spc="10">
                <a:solidFill>
                  <a:srgbClr val="404040"/>
                </a:solidFill>
                <a:latin typeface="Arial"/>
                <a:cs typeface="Arial"/>
              </a:rPr>
              <a:t> </a:t>
            </a:r>
            <a:r>
              <a:rPr sz="1200" b="1" spc="-5" err="1">
                <a:solidFill>
                  <a:srgbClr val="404040"/>
                </a:solidFill>
                <a:latin typeface="Arial"/>
                <a:cs typeface="Arial"/>
              </a:rPr>
              <a:t>động</a:t>
            </a:r>
            <a:r>
              <a:rPr sz="1200" b="1" spc="15">
                <a:solidFill>
                  <a:srgbClr val="404040"/>
                </a:solidFill>
                <a:latin typeface="Arial"/>
                <a:cs typeface="Arial"/>
              </a:rPr>
              <a:t> </a:t>
            </a:r>
            <a:r>
              <a:rPr sz="1200" b="1" spc="-5" err="1">
                <a:solidFill>
                  <a:srgbClr val="404040"/>
                </a:solidFill>
                <a:latin typeface="Arial"/>
                <a:cs typeface="Arial"/>
              </a:rPr>
              <a:t>kinh</a:t>
            </a:r>
            <a:r>
              <a:rPr sz="1200" b="1" spc="10">
                <a:solidFill>
                  <a:srgbClr val="404040"/>
                </a:solidFill>
                <a:latin typeface="Arial"/>
                <a:cs typeface="Arial"/>
              </a:rPr>
              <a:t> </a:t>
            </a:r>
            <a:r>
              <a:rPr sz="1200" b="1" spc="-5" err="1">
                <a:solidFill>
                  <a:srgbClr val="404040"/>
                </a:solidFill>
                <a:latin typeface="Arial"/>
                <a:cs typeface="Arial"/>
              </a:rPr>
              <a:t>doanh</a:t>
            </a:r>
            <a:r>
              <a:rPr sz="1200" b="1" spc="15">
                <a:solidFill>
                  <a:srgbClr val="404040"/>
                </a:solidFill>
                <a:latin typeface="Arial"/>
                <a:cs typeface="Arial"/>
              </a:rPr>
              <a:t> </a:t>
            </a:r>
            <a:r>
              <a:rPr sz="1200" b="1" spc="-5" err="1">
                <a:solidFill>
                  <a:srgbClr val="404040"/>
                </a:solidFill>
                <a:latin typeface="Arial"/>
                <a:cs typeface="Arial"/>
              </a:rPr>
              <a:t>theo</a:t>
            </a:r>
            <a:r>
              <a:rPr sz="1200" b="1" spc="15">
                <a:solidFill>
                  <a:srgbClr val="404040"/>
                </a:solidFill>
                <a:latin typeface="Arial"/>
                <a:cs typeface="Arial"/>
              </a:rPr>
              <a:t> </a:t>
            </a:r>
            <a:r>
              <a:rPr sz="1200" b="1" spc="-5" err="1">
                <a:solidFill>
                  <a:srgbClr val="404040"/>
                </a:solidFill>
                <a:latin typeface="Arial"/>
                <a:cs typeface="Arial"/>
              </a:rPr>
              <a:t>đúng</a:t>
            </a:r>
            <a:r>
              <a:rPr sz="1200" b="1" spc="25">
                <a:solidFill>
                  <a:srgbClr val="404040"/>
                </a:solidFill>
                <a:latin typeface="Arial"/>
                <a:cs typeface="Arial"/>
              </a:rPr>
              <a:t> </a:t>
            </a:r>
            <a:r>
              <a:rPr sz="1200" b="1" spc="-5" err="1">
                <a:solidFill>
                  <a:srgbClr val="404040"/>
                </a:solidFill>
                <a:latin typeface="Arial"/>
                <a:cs typeface="Arial"/>
              </a:rPr>
              <a:t>pháp</a:t>
            </a:r>
            <a:r>
              <a:rPr sz="1200" b="1" spc="5">
                <a:solidFill>
                  <a:srgbClr val="404040"/>
                </a:solidFill>
                <a:latin typeface="Arial"/>
                <a:cs typeface="Arial"/>
              </a:rPr>
              <a:t> </a:t>
            </a:r>
            <a:r>
              <a:rPr sz="1200" b="1" spc="-5" err="1">
                <a:solidFill>
                  <a:srgbClr val="404040"/>
                </a:solidFill>
                <a:latin typeface="Arial"/>
                <a:cs typeface="Arial"/>
              </a:rPr>
              <a:t>luật</a:t>
            </a:r>
            <a:r>
              <a:rPr sz="1200" b="1" spc="-5">
                <a:solidFill>
                  <a:srgbClr val="404040"/>
                </a:solidFill>
                <a:latin typeface="Arial"/>
                <a:cs typeface="Arial"/>
              </a:rPr>
              <a:t>.</a:t>
            </a:r>
            <a:r>
              <a:rPr sz="1200" b="1" spc="15">
                <a:solidFill>
                  <a:srgbClr val="404040"/>
                </a:solidFill>
                <a:latin typeface="Arial"/>
                <a:cs typeface="Arial"/>
              </a:rPr>
              <a:t> </a:t>
            </a:r>
            <a:r>
              <a:rPr sz="1200" b="1" spc="-5" err="1">
                <a:solidFill>
                  <a:srgbClr val="404040"/>
                </a:solidFill>
                <a:latin typeface="Arial"/>
                <a:cs typeface="Arial"/>
              </a:rPr>
              <a:t>Bảo</a:t>
            </a:r>
            <a:r>
              <a:rPr sz="1200" b="1" spc="-10">
                <a:solidFill>
                  <a:srgbClr val="404040"/>
                </a:solidFill>
                <a:latin typeface="Arial"/>
                <a:cs typeface="Arial"/>
              </a:rPr>
              <a:t> </a:t>
            </a:r>
            <a:r>
              <a:rPr sz="1200" b="1" spc="-10" err="1">
                <a:solidFill>
                  <a:srgbClr val="404040"/>
                </a:solidFill>
                <a:latin typeface="Arial"/>
                <a:cs typeface="Arial"/>
              </a:rPr>
              <a:t>vệ</a:t>
            </a:r>
            <a:r>
              <a:rPr sz="1200" b="1" spc="20">
                <a:solidFill>
                  <a:srgbClr val="404040"/>
                </a:solidFill>
                <a:latin typeface="Arial"/>
                <a:cs typeface="Arial"/>
              </a:rPr>
              <a:t> </a:t>
            </a:r>
            <a:r>
              <a:rPr sz="1200" b="1" spc="-5" err="1">
                <a:solidFill>
                  <a:srgbClr val="404040"/>
                </a:solidFill>
                <a:latin typeface="Arial"/>
                <a:cs typeface="Arial"/>
              </a:rPr>
              <a:t>môi</a:t>
            </a:r>
            <a:r>
              <a:rPr sz="1200" b="1" spc="5">
                <a:solidFill>
                  <a:srgbClr val="404040"/>
                </a:solidFill>
                <a:latin typeface="Arial"/>
                <a:cs typeface="Arial"/>
              </a:rPr>
              <a:t> </a:t>
            </a:r>
            <a:r>
              <a:rPr sz="1200" b="1" spc="-5" err="1">
                <a:solidFill>
                  <a:srgbClr val="404040"/>
                </a:solidFill>
                <a:latin typeface="Arial"/>
                <a:cs typeface="Arial"/>
              </a:rPr>
              <a:t>trường</a:t>
            </a:r>
            <a:r>
              <a:rPr sz="1200" b="1" spc="-5">
                <a:solidFill>
                  <a:srgbClr val="404040"/>
                </a:solidFill>
                <a:latin typeface="Arial"/>
                <a:cs typeface="Arial"/>
              </a:rPr>
              <a:t>, </a:t>
            </a:r>
            <a:r>
              <a:rPr sz="1200" b="1" spc="-315">
                <a:solidFill>
                  <a:srgbClr val="404040"/>
                </a:solidFill>
                <a:latin typeface="Arial"/>
                <a:cs typeface="Arial"/>
              </a:rPr>
              <a:t> </a:t>
            </a:r>
            <a:r>
              <a:rPr sz="1200" b="1" spc="-5" err="1">
                <a:solidFill>
                  <a:srgbClr val="404040"/>
                </a:solidFill>
                <a:latin typeface="Arial"/>
                <a:cs typeface="Arial"/>
              </a:rPr>
              <a:t>đóng</a:t>
            </a:r>
            <a:r>
              <a:rPr sz="1200" b="1" spc="25">
                <a:solidFill>
                  <a:srgbClr val="404040"/>
                </a:solidFill>
                <a:latin typeface="Arial"/>
                <a:cs typeface="Arial"/>
              </a:rPr>
              <a:t> </a:t>
            </a:r>
            <a:r>
              <a:rPr sz="1200" b="1" spc="-5" err="1">
                <a:solidFill>
                  <a:srgbClr val="404040"/>
                </a:solidFill>
                <a:latin typeface="Arial"/>
                <a:cs typeface="Arial"/>
              </a:rPr>
              <a:t>góp</a:t>
            </a:r>
            <a:r>
              <a:rPr sz="1200" b="1" spc="10">
                <a:solidFill>
                  <a:srgbClr val="404040"/>
                </a:solidFill>
                <a:latin typeface="Arial"/>
                <a:cs typeface="Arial"/>
              </a:rPr>
              <a:t> </a:t>
            </a:r>
            <a:r>
              <a:rPr sz="1200" b="1" spc="-5" err="1">
                <a:solidFill>
                  <a:srgbClr val="404040"/>
                </a:solidFill>
                <a:latin typeface="Arial"/>
                <a:cs typeface="Arial"/>
              </a:rPr>
              <a:t>thiết</a:t>
            </a:r>
            <a:r>
              <a:rPr sz="1200" b="1" spc="10">
                <a:solidFill>
                  <a:srgbClr val="404040"/>
                </a:solidFill>
                <a:latin typeface="Arial"/>
                <a:cs typeface="Arial"/>
              </a:rPr>
              <a:t> </a:t>
            </a:r>
            <a:r>
              <a:rPr sz="1200" b="1" spc="-5" err="1">
                <a:solidFill>
                  <a:srgbClr val="404040"/>
                </a:solidFill>
                <a:latin typeface="Arial"/>
                <a:cs typeface="Arial"/>
              </a:rPr>
              <a:t>thực</a:t>
            </a:r>
            <a:r>
              <a:rPr sz="1200" b="1" spc="20">
                <a:solidFill>
                  <a:srgbClr val="404040"/>
                </a:solidFill>
                <a:latin typeface="Arial"/>
                <a:cs typeface="Arial"/>
              </a:rPr>
              <a:t> </a:t>
            </a:r>
            <a:r>
              <a:rPr sz="1200" b="1" spc="-5" err="1">
                <a:solidFill>
                  <a:srgbClr val="404040"/>
                </a:solidFill>
                <a:latin typeface="Arial"/>
                <a:cs typeface="Arial"/>
              </a:rPr>
              <a:t>cho</a:t>
            </a:r>
            <a:r>
              <a:rPr sz="1200" b="1">
                <a:solidFill>
                  <a:srgbClr val="404040"/>
                </a:solidFill>
                <a:latin typeface="Arial"/>
                <a:cs typeface="Arial"/>
              </a:rPr>
              <a:t> xã</a:t>
            </a:r>
            <a:r>
              <a:rPr sz="1200" b="1" spc="-5">
                <a:solidFill>
                  <a:srgbClr val="404040"/>
                </a:solidFill>
                <a:latin typeface="Arial"/>
                <a:cs typeface="Arial"/>
              </a:rPr>
              <a:t> </a:t>
            </a:r>
            <a:r>
              <a:rPr sz="1200" b="1" spc="-5" err="1">
                <a:solidFill>
                  <a:srgbClr val="404040"/>
                </a:solidFill>
                <a:latin typeface="Arial"/>
                <a:cs typeface="Arial"/>
              </a:rPr>
              <a:t>hội</a:t>
            </a:r>
            <a:r>
              <a:rPr sz="1200" b="1" spc="20">
                <a:solidFill>
                  <a:srgbClr val="404040"/>
                </a:solidFill>
                <a:latin typeface="Arial"/>
                <a:cs typeface="Arial"/>
              </a:rPr>
              <a:t> </a:t>
            </a:r>
            <a:r>
              <a:rPr sz="1200" b="1" spc="-5" err="1">
                <a:solidFill>
                  <a:srgbClr val="404040"/>
                </a:solidFill>
                <a:latin typeface="Arial"/>
                <a:cs typeface="Arial"/>
              </a:rPr>
              <a:t>phát</a:t>
            </a:r>
            <a:r>
              <a:rPr sz="1200" b="1" spc="10">
                <a:solidFill>
                  <a:srgbClr val="404040"/>
                </a:solidFill>
                <a:latin typeface="Arial"/>
                <a:cs typeface="Arial"/>
              </a:rPr>
              <a:t> </a:t>
            </a:r>
            <a:r>
              <a:rPr sz="1200" b="1" spc="-5" err="1">
                <a:solidFill>
                  <a:srgbClr val="404040"/>
                </a:solidFill>
                <a:latin typeface="Arial"/>
                <a:cs typeface="Arial"/>
              </a:rPr>
              <a:t>triển</a:t>
            </a:r>
            <a:r>
              <a:rPr sz="1200" b="1" spc="-15">
                <a:solidFill>
                  <a:srgbClr val="404040"/>
                </a:solidFill>
                <a:latin typeface="Arial"/>
                <a:cs typeface="Arial"/>
              </a:rPr>
              <a:t> </a:t>
            </a:r>
            <a:r>
              <a:rPr sz="1200" b="1" spc="-5" err="1">
                <a:solidFill>
                  <a:srgbClr val="404040"/>
                </a:solidFill>
                <a:latin typeface="Arial"/>
                <a:cs typeface="Arial"/>
              </a:rPr>
              <a:t>lành</a:t>
            </a:r>
            <a:r>
              <a:rPr sz="1200" b="1" spc="10">
                <a:solidFill>
                  <a:srgbClr val="404040"/>
                </a:solidFill>
                <a:latin typeface="Arial"/>
                <a:cs typeface="Arial"/>
              </a:rPr>
              <a:t> </a:t>
            </a:r>
            <a:r>
              <a:rPr sz="1200" b="1" spc="-5" err="1">
                <a:solidFill>
                  <a:srgbClr val="404040"/>
                </a:solidFill>
                <a:latin typeface="Arial"/>
                <a:cs typeface="Arial"/>
              </a:rPr>
              <a:t>mạnh</a:t>
            </a:r>
            <a:r>
              <a:rPr sz="1200" b="1" spc="5">
                <a:solidFill>
                  <a:srgbClr val="404040"/>
                </a:solidFill>
                <a:latin typeface="Arial"/>
                <a:cs typeface="Arial"/>
              </a:rPr>
              <a:t> </a:t>
            </a:r>
            <a:r>
              <a:rPr sz="1200" b="1" spc="-10" err="1">
                <a:solidFill>
                  <a:srgbClr val="404040"/>
                </a:solidFill>
                <a:latin typeface="Arial"/>
                <a:cs typeface="Arial"/>
              </a:rPr>
              <a:t>và</a:t>
            </a:r>
            <a:r>
              <a:rPr sz="1200" b="1" spc="5">
                <a:solidFill>
                  <a:srgbClr val="404040"/>
                </a:solidFill>
                <a:latin typeface="Arial"/>
                <a:cs typeface="Arial"/>
              </a:rPr>
              <a:t> </a:t>
            </a:r>
            <a:r>
              <a:rPr sz="1200" b="1" spc="-5" err="1">
                <a:solidFill>
                  <a:srgbClr val="404040"/>
                </a:solidFill>
                <a:latin typeface="Arial"/>
                <a:cs typeface="Arial"/>
              </a:rPr>
              <a:t>thịnh</a:t>
            </a:r>
            <a:r>
              <a:rPr sz="1200" b="1" spc="25">
                <a:solidFill>
                  <a:srgbClr val="404040"/>
                </a:solidFill>
                <a:latin typeface="Arial"/>
                <a:cs typeface="Arial"/>
              </a:rPr>
              <a:t> </a:t>
            </a:r>
            <a:r>
              <a:rPr sz="1200" b="1" spc="-10" err="1">
                <a:solidFill>
                  <a:srgbClr val="404040"/>
                </a:solidFill>
                <a:latin typeface="Arial"/>
                <a:cs typeface="Arial"/>
              </a:rPr>
              <a:t>vượng</a:t>
            </a:r>
            <a:r>
              <a:rPr lang="en-US" sz="1200" b="1" spc="-10">
                <a:solidFill>
                  <a:srgbClr val="404040"/>
                </a:solidFill>
                <a:latin typeface="Arial"/>
                <a:cs typeface="Arial"/>
              </a:rPr>
              <a:t>.</a:t>
            </a:r>
            <a:endParaRPr sz="1200">
              <a:latin typeface="Arial"/>
              <a:cs typeface="Arial"/>
            </a:endParaRPr>
          </a:p>
        </p:txBody>
      </p:sp>
      <p:sp>
        <p:nvSpPr>
          <p:cNvPr id="53" name="object 53"/>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62</a:t>
            </a:fld>
            <a:endParaRPr sz="800">
              <a:latin typeface="Arial MT"/>
              <a:cs typeface="Arial MT"/>
            </a:endParaRPr>
          </a:p>
        </p:txBody>
      </p:sp>
      <p:pic>
        <p:nvPicPr>
          <p:cNvPr id="3" name="slide 62-trach nhiem xa hoi">
            <a:hlinkClick r:id="" action="ppaction://media"/>
            <a:extLst>
              <a:ext uri="{FF2B5EF4-FFF2-40B4-BE49-F238E27FC236}">
                <a16:creationId xmlns:a16="http://schemas.microsoft.com/office/drawing/2014/main" id="{9B737923-73BA-A596-044F-B0898ED5617B}"/>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34556" y="93657"/>
            <a:ext cx="424700" cy="424700"/>
          </a:xfrm>
          <a:prstGeom prst="rect">
            <a:avLst/>
          </a:prstGeom>
        </p:spPr>
      </p:pic>
      <p:sp>
        <p:nvSpPr>
          <p:cNvPr id="52" name="Slide Number Placeholder 51">
            <a:extLst>
              <a:ext uri="{FF2B5EF4-FFF2-40B4-BE49-F238E27FC236}">
                <a16:creationId xmlns:a16="http://schemas.microsoft.com/office/drawing/2014/main" id="{30B42637-47C3-31C5-1F0D-F420337ACB60}"/>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62</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5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row of semi trucks&#10;&#10;AI-generated content may be incorrect.">
            <a:extLst>
              <a:ext uri="{FF2B5EF4-FFF2-40B4-BE49-F238E27FC236}">
                <a16:creationId xmlns:a16="http://schemas.microsoft.com/office/drawing/2014/main" id="{306CAD36-9A72-2AC1-2207-81D7F920D0B2}"/>
              </a:ext>
            </a:extLst>
          </p:cNvPr>
          <p:cNvPicPr>
            <a:picLocks noChangeAspect="1"/>
          </p:cNvPicPr>
          <p:nvPr/>
        </p:nvPicPr>
        <p:blipFill>
          <a:blip r:embed="rId5">
            <a:extLst>
              <a:ext uri="{28A0092B-C50C-407E-A947-70E740481C1C}">
                <a14:useLocalDpi xmlns:a14="http://schemas.microsoft.com/office/drawing/2010/main" val="0"/>
              </a:ext>
            </a:extLst>
          </a:blip>
          <a:srcRect t="19573" b="2011"/>
          <a:stretch/>
        </p:blipFill>
        <p:spPr>
          <a:xfrm>
            <a:off x="-663" y="-1"/>
            <a:ext cx="9144000" cy="4781551"/>
          </a:xfrm>
          <a:prstGeom prst="rect">
            <a:avLst/>
          </a:prstGeom>
        </p:spPr>
      </p:pic>
      <p:sp>
        <p:nvSpPr>
          <p:cNvPr id="2" name="object 2"/>
          <p:cNvSpPr txBox="1">
            <a:spLocks noGrp="1"/>
          </p:cNvSpPr>
          <p:nvPr>
            <p:ph type="title"/>
          </p:nvPr>
        </p:nvSpPr>
        <p:spPr>
          <a:xfrm>
            <a:off x="2038350" y="590550"/>
            <a:ext cx="5067300" cy="505267"/>
          </a:xfrm>
          <a:prstGeom prst="rect">
            <a:avLst/>
          </a:prstGeom>
        </p:spPr>
        <p:txBody>
          <a:bodyPr vert="horz" wrap="square" lIns="0" tIns="12700" rIns="0" bIns="0" rtlCol="0">
            <a:spAutoFit/>
          </a:bodyPr>
          <a:lstStyle/>
          <a:p>
            <a:pPr marL="12700" algn="ctr">
              <a:lnSpc>
                <a:spcPct val="100000"/>
              </a:lnSpc>
              <a:spcBef>
                <a:spcPts val="100"/>
              </a:spcBef>
            </a:pPr>
            <a:r>
              <a:rPr lang="en-US" sz="3200" b="1" spc="-35">
                <a:solidFill>
                  <a:srgbClr val="C00000"/>
                </a:solidFill>
                <a:latin typeface="Arial"/>
                <a:cs typeface="Arial"/>
              </a:rPr>
              <a:t>TRÂN TRỌNG CẢM ƠN </a:t>
            </a:r>
            <a:r>
              <a:rPr sz="3200" b="1" spc="-5">
                <a:solidFill>
                  <a:srgbClr val="C00000"/>
                </a:solidFill>
                <a:latin typeface="Arial"/>
                <a:cs typeface="Arial"/>
              </a:rPr>
              <a:t>!</a:t>
            </a:r>
          </a:p>
        </p:txBody>
      </p:sp>
      <p:sp>
        <p:nvSpPr>
          <p:cNvPr id="5" name="object 5"/>
          <p:cNvSpPr txBox="1"/>
          <p:nvPr/>
        </p:nvSpPr>
        <p:spPr>
          <a:xfrm>
            <a:off x="8751133" y="4904191"/>
            <a:ext cx="189230" cy="139700"/>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z="800">
                <a:solidFill>
                  <a:srgbClr val="4B4847"/>
                </a:solidFill>
                <a:latin typeface="Arial MT"/>
                <a:cs typeface="Arial MT"/>
              </a:rPr>
              <a:t>63</a:t>
            </a:fld>
            <a:endParaRPr sz="800">
              <a:latin typeface="Arial MT"/>
              <a:cs typeface="Arial MT"/>
            </a:endParaRPr>
          </a:p>
        </p:txBody>
      </p:sp>
      <p:pic>
        <p:nvPicPr>
          <p:cNvPr id="4" name="slide 99 - xin cam ơn">
            <a:hlinkClick r:id="" action="ppaction://media"/>
            <a:extLst>
              <a:ext uri="{FF2B5EF4-FFF2-40B4-BE49-F238E27FC236}">
                <a16:creationId xmlns:a16="http://schemas.microsoft.com/office/drawing/2014/main" id="{A839E6A0-57E9-237A-4FD8-0E472E887D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09431" y="144049"/>
            <a:ext cx="446501" cy="446501"/>
          </a:xfrm>
          <a:prstGeom prst="rect">
            <a:avLst/>
          </a:prstGeom>
        </p:spPr>
      </p:pic>
      <p:sp>
        <p:nvSpPr>
          <p:cNvPr id="6" name="Slide Number Placeholder 5">
            <a:extLst>
              <a:ext uri="{FF2B5EF4-FFF2-40B4-BE49-F238E27FC236}">
                <a16:creationId xmlns:a16="http://schemas.microsoft.com/office/drawing/2014/main" id="{9F65700C-E234-FC3D-B848-D75FB9E925E9}"/>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63</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5" cstate="print">
            <a:extLst>
              <a:ext uri="{28A0092B-C50C-407E-A947-70E740481C1C}">
                <a14:useLocalDpi xmlns:a14="http://schemas.microsoft.com/office/drawing/2010/main" val="0"/>
              </a:ext>
            </a:extLst>
          </a:blip>
          <a:srcRect t="28572" b="28571"/>
          <a:stretch/>
        </p:blipFill>
        <p:spPr>
          <a:xfrm>
            <a:off x="76200" y="4857751"/>
            <a:ext cx="1143000" cy="228600"/>
          </a:xfrm>
          <a:prstGeom prst="rect">
            <a:avLst/>
          </a:prstGeom>
        </p:spPr>
      </p:pic>
      <p:pic>
        <p:nvPicPr>
          <p:cNvPr id="6" name="object 6"/>
          <p:cNvPicPr/>
          <p:nvPr/>
        </p:nvPicPr>
        <p:blipFill>
          <a:blip r:embed="rId6" cstate="print"/>
          <a:stretch>
            <a:fillRect/>
          </a:stretch>
        </p:blipFill>
        <p:spPr>
          <a:xfrm>
            <a:off x="-25037" y="-11747"/>
            <a:ext cx="9169037" cy="4784969"/>
          </a:xfrm>
          <a:prstGeom prst="rect">
            <a:avLst/>
          </a:prstGeom>
        </p:spPr>
      </p:pic>
      <p:sp>
        <p:nvSpPr>
          <p:cNvPr id="7" name="object 7"/>
          <p:cNvSpPr/>
          <p:nvPr/>
        </p:nvSpPr>
        <p:spPr>
          <a:xfrm>
            <a:off x="-25037" y="-11747"/>
            <a:ext cx="5602667" cy="4784060"/>
          </a:xfrm>
          <a:custGeom>
            <a:avLst/>
            <a:gdLst/>
            <a:ahLst/>
            <a:cxnLst/>
            <a:rect l="l" t="t" r="r" b="b"/>
            <a:pathLst>
              <a:path w="5471160" h="4677410">
                <a:moveTo>
                  <a:pt x="4321670" y="0"/>
                </a:moveTo>
                <a:lnTo>
                  <a:pt x="0" y="0"/>
                </a:lnTo>
                <a:lnTo>
                  <a:pt x="0" y="4674463"/>
                </a:lnTo>
                <a:lnTo>
                  <a:pt x="1495361" y="4674463"/>
                </a:lnTo>
                <a:lnTo>
                  <a:pt x="1495361" y="4677156"/>
                </a:lnTo>
                <a:lnTo>
                  <a:pt x="5471160" y="4677156"/>
                </a:lnTo>
                <a:lnTo>
                  <a:pt x="4321670" y="0"/>
                </a:lnTo>
                <a:close/>
              </a:path>
            </a:pathLst>
          </a:custGeom>
          <a:solidFill>
            <a:srgbClr val="005463">
              <a:alpha val="79998"/>
            </a:srgbClr>
          </a:solidFill>
        </p:spPr>
        <p:txBody>
          <a:bodyPr wrap="square" lIns="0" tIns="0" rIns="0" bIns="0" rtlCol="0"/>
          <a:lstStyle/>
          <a:p>
            <a:endParaRPr/>
          </a:p>
        </p:txBody>
      </p:sp>
      <p:sp>
        <p:nvSpPr>
          <p:cNvPr id="8" name="object 8"/>
          <p:cNvSpPr txBox="1"/>
          <p:nvPr/>
        </p:nvSpPr>
        <p:spPr>
          <a:xfrm>
            <a:off x="400448" y="2115546"/>
            <a:ext cx="4117340" cy="2296140"/>
          </a:xfrm>
          <a:prstGeom prst="rect">
            <a:avLst/>
          </a:prstGeom>
        </p:spPr>
        <p:txBody>
          <a:bodyPr vert="horz" wrap="square" lIns="0" tIns="120014" rIns="0" bIns="0" rtlCol="0">
            <a:spAutoFit/>
          </a:bodyPr>
          <a:lstStyle/>
          <a:p>
            <a:pPr marL="12700">
              <a:lnSpc>
                <a:spcPct val="100000"/>
              </a:lnSpc>
              <a:spcBef>
                <a:spcPts val="944"/>
              </a:spcBef>
            </a:pPr>
            <a:r>
              <a:rPr lang="en-US" sz="1500" b="1" spc="-15" err="1">
                <a:solidFill>
                  <a:srgbClr val="FFFFFF"/>
                </a:solidFill>
                <a:latin typeface="Arial"/>
                <a:cs typeface="Arial"/>
              </a:rPr>
              <a:t>Chúng</a:t>
            </a:r>
            <a:r>
              <a:rPr lang="en-US" sz="1500" b="1" spc="-15">
                <a:solidFill>
                  <a:srgbClr val="FFFFFF"/>
                </a:solidFill>
                <a:latin typeface="Arial"/>
                <a:cs typeface="Arial"/>
              </a:rPr>
              <a:t> </a:t>
            </a:r>
            <a:r>
              <a:rPr lang="en-US" sz="1500" b="1" spc="-15" err="1">
                <a:solidFill>
                  <a:srgbClr val="FFFFFF"/>
                </a:solidFill>
                <a:latin typeface="Arial"/>
                <a:cs typeface="Arial"/>
              </a:rPr>
              <a:t>tôi</a:t>
            </a:r>
            <a:r>
              <a:rPr lang="en-US" sz="1500" b="1" spc="-15">
                <a:solidFill>
                  <a:srgbClr val="FFFFFF"/>
                </a:solidFill>
                <a:latin typeface="Arial"/>
                <a:cs typeface="Arial"/>
              </a:rPr>
              <a:t> </a:t>
            </a:r>
            <a:r>
              <a:rPr lang="en-US" sz="1500" b="1" spc="-15" err="1">
                <a:solidFill>
                  <a:srgbClr val="FFFFFF"/>
                </a:solidFill>
                <a:latin typeface="Arial"/>
                <a:cs typeface="Arial"/>
              </a:rPr>
              <a:t>là</a:t>
            </a:r>
            <a:r>
              <a:rPr lang="en-US" sz="1500" b="1" spc="-15">
                <a:solidFill>
                  <a:srgbClr val="FFFFFF"/>
                </a:solidFill>
                <a:latin typeface="Arial"/>
                <a:cs typeface="Arial"/>
              </a:rPr>
              <a:t> </a:t>
            </a:r>
            <a:r>
              <a:rPr lang="en-US" sz="1500" b="1" spc="-15" err="1">
                <a:solidFill>
                  <a:srgbClr val="FFFFFF"/>
                </a:solidFill>
                <a:latin typeface="Arial"/>
                <a:cs typeface="Arial"/>
              </a:rPr>
              <a:t>những</a:t>
            </a:r>
            <a:r>
              <a:rPr lang="en-US" sz="1500" b="1" spc="-15">
                <a:solidFill>
                  <a:srgbClr val="FFFFFF"/>
                </a:solidFill>
                <a:latin typeface="Arial"/>
                <a:cs typeface="Arial"/>
              </a:rPr>
              <a:t> </a:t>
            </a:r>
            <a:r>
              <a:rPr lang="en-US" sz="1500" b="1" spc="-15" err="1">
                <a:solidFill>
                  <a:srgbClr val="FFFFFF"/>
                </a:solidFill>
                <a:latin typeface="Arial"/>
                <a:cs typeface="Arial"/>
              </a:rPr>
              <a:t>nhà</a:t>
            </a:r>
            <a:r>
              <a:rPr lang="en-US" sz="1500" b="1" spc="-15">
                <a:solidFill>
                  <a:srgbClr val="FFFFFF"/>
                </a:solidFill>
                <a:latin typeface="Arial"/>
                <a:cs typeface="Arial"/>
              </a:rPr>
              <a:t> </a:t>
            </a:r>
            <a:r>
              <a:rPr lang="en-US" sz="1500" b="1" spc="-15" err="1">
                <a:solidFill>
                  <a:srgbClr val="FFFFFF"/>
                </a:solidFill>
                <a:latin typeface="Arial"/>
                <a:cs typeface="Arial"/>
              </a:rPr>
              <a:t>lãnh</a:t>
            </a:r>
            <a:r>
              <a:rPr lang="en-US" sz="1500" b="1" spc="-15">
                <a:solidFill>
                  <a:srgbClr val="FFFFFF"/>
                </a:solidFill>
                <a:latin typeface="Arial"/>
                <a:cs typeface="Arial"/>
              </a:rPr>
              <a:t> </a:t>
            </a:r>
            <a:r>
              <a:rPr lang="en-US" sz="1500" b="1" spc="-15" err="1">
                <a:solidFill>
                  <a:srgbClr val="FFFFFF"/>
                </a:solidFill>
                <a:latin typeface="Arial"/>
                <a:cs typeface="Arial"/>
              </a:rPr>
              <a:t>đạo</a:t>
            </a:r>
            <a:r>
              <a:rPr lang="en-US" sz="1500" b="1" spc="-15">
                <a:solidFill>
                  <a:srgbClr val="FFFFFF"/>
                </a:solidFill>
                <a:latin typeface="Arial"/>
                <a:cs typeface="Arial"/>
              </a:rPr>
              <a:t> </a:t>
            </a:r>
            <a:r>
              <a:rPr lang="en-US" sz="1500" b="1" spc="-15" err="1">
                <a:solidFill>
                  <a:srgbClr val="FFFFFF"/>
                </a:solidFill>
                <a:latin typeface="Arial"/>
                <a:cs typeface="Arial"/>
              </a:rPr>
              <a:t>cách</a:t>
            </a:r>
            <a:r>
              <a:rPr lang="en-US" sz="1500" b="1" spc="-15">
                <a:solidFill>
                  <a:srgbClr val="FFFFFF"/>
                </a:solidFill>
                <a:latin typeface="Arial"/>
                <a:cs typeface="Arial"/>
              </a:rPr>
              <a:t> </a:t>
            </a:r>
            <a:r>
              <a:rPr lang="en-US" sz="1500" b="1" spc="-15" err="1">
                <a:solidFill>
                  <a:srgbClr val="FFFFFF"/>
                </a:solidFill>
                <a:latin typeface="Arial"/>
                <a:cs typeface="Arial"/>
              </a:rPr>
              <a:t>mạng</a:t>
            </a:r>
            <a:r>
              <a:rPr lang="en-US" sz="1500" b="1" spc="-15">
                <a:solidFill>
                  <a:srgbClr val="FFFFFF"/>
                </a:solidFill>
                <a:latin typeface="Arial"/>
                <a:cs typeface="Arial"/>
              </a:rPr>
              <a:t> </a:t>
            </a:r>
            <a:r>
              <a:rPr lang="en-US" sz="1500" b="1" spc="-15" err="1">
                <a:solidFill>
                  <a:srgbClr val="FFFFFF"/>
                </a:solidFill>
                <a:latin typeface="Arial"/>
                <a:cs typeface="Arial"/>
              </a:rPr>
              <a:t>và</a:t>
            </a:r>
            <a:r>
              <a:rPr lang="en-US" sz="1500" b="1" spc="-15">
                <a:solidFill>
                  <a:srgbClr val="FFFFFF"/>
                </a:solidFill>
                <a:latin typeface="Arial"/>
                <a:cs typeface="Arial"/>
              </a:rPr>
              <a:t> </a:t>
            </a:r>
            <a:r>
              <a:rPr lang="en-US" sz="1500" b="1" spc="-15" err="1">
                <a:solidFill>
                  <a:srgbClr val="FFFFFF"/>
                </a:solidFill>
                <a:latin typeface="Arial"/>
                <a:cs typeface="Arial"/>
              </a:rPr>
              <a:t>đổi</a:t>
            </a:r>
            <a:r>
              <a:rPr lang="en-US" sz="1500" b="1" spc="-15">
                <a:solidFill>
                  <a:srgbClr val="FFFFFF"/>
                </a:solidFill>
                <a:latin typeface="Arial"/>
                <a:cs typeface="Arial"/>
              </a:rPr>
              <a:t> </a:t>
            </a:r>
            <a:r>
              <a:rPr lang="en-US" sz="1500" b="1" spc="-15" err="1">
                <a:solidFill>
                  <a:srgbClr val="FFFFFF"/>
                </a:solidFill>
                <a:latin typeface="Arial"/>
                <a:cs typeface="Arial"/>
              </a:rPr>
              <a:t>mới</a:t>
            </a:r>
            <a:r>
              <a:rPr lang="en-US" sz="1500" b="1" spc="-15">
                <a:solidFill>
                  <a:srgbClr val="FFFFFF"/>
                </a:solidFill>
                <a:latin typeface="Arial"/>
                <a:cs typeface="Arial"/>
              </a:rPr>
              <a:t> </a:t>
            </a:r>
            <a:r>
              <a:rPr lang="en-US" sz="1500" b="1" spc="-15" err="1">
                <a:solidFill>
                  <a:srgbClr val="FFFFFF"/>
                </a:solidFill>
                <a:latin typeface="Arial"/>
                <a:cs typeface="Arial"/>
              </a:rPr>
              <a:t>trong</a:t>
            </a:r>
            <a:r>
              <a:rPr lang="en-US" sz="1500" b="1" spc="-15">
                <a:solidFill>
                  <a:srgbClr val="FFFFFF"/>
                </a:solidFill>
                <a:latin typeface="Arial"/>
                <a:cs typeface="Arial"/>
              </a:rPr>
              <a:t> </a:t>
            </a:r>
            <a:r>
              <a:rPr lang="en-US" sz="1500" b="1" spc="-15" err="1">
                <a:solidFill>
                  <a:srgbClr val="FFFFFF"/>
                </a:solidFill>
                <a:latin typeface="Arial"/>
                <a:cs typeface="Arial"/>
              </a:rPr>
              <a:t>ngành</a:t>
            </a:r>
            <a:r>
              <a:rPr lang="en-US" sz="1500" b="1" spc="-10">
                <a:solidFill>
                  <a:srgbClr val="FFFFFF"/>
                </a:solidFill>
                <a:latin typeface="Arial"/>
                <a:cs typeface="Arial"/>
              </a:rPr>
              <a:t>.</a:t>
            </a:r>
            <a:endParaRPr sz="1500">
              <a:latin typeface="Arial"/>
              <a:cs typeface="Arial"/>
            </a:endParaRPr>
          </a:p>
          <a:p>
            <a:pPr marL="12700" marR="5080">
              <a:lnSpc>
                <a:spcPct val="100000"/>
              </a:lnSpc>
              <a:spcBef>
                <a:spcPts val="795"/>
              </a:spcBef>
            </a:pPr>
            <a:r>
              <a:rPr lang="en-US" sz="1400" spc="-5" err="1">
                <a:solidFill>
                  <a:srgbClr val="FFFFFF"/>
                </a:solidFill>
                <a:latin typeface="Arial MT"/>
                <a:cs typeface="Arial MT"/>
              </a:rPr>
              <a:t>Chúng</a:t>
            </a:r>
            <a:r>
              <a:rPr lang="en-US" sz="1400" spc="-5">
                <a:solidFill>
                  <a:srgbClr val="FFFFFF"/>
                </a:solidFill>
                <a:latin typeface="Arial MT"/>
                <a:cs typeface="Arial MT"/>
              </a:rPr>
              <a:t> </a:t>
            </a:r>
            <a:r>
              <a:rPr lang="en-US" sz="1400" spc="-5" err="1">
                <a:solidFill>
                  <a:srgbClr val="FFFFFF"/>
                </a:solidFill>
                <a:latin typeface="Arial MT"/>
                <a:cs typeface="Arial MT"/>
              </a:rPr>
              <a:t>tôi</a:t>
            </a:r>
            <a:r>
              <a:rPr lang="en-US" sz="1400" spc="-5">
                <a:solidFill>
                  <a:srgbClr val="FFFFFF"/>
                </a:solidFill>
                <a:latin typeface="Arial MT"/>
                <a:cs typeface="Arial MT"/>
              </a:rPr>
              <a:t> cam </a:t>
            </a:r>
            <a:r>
              <a:rPr lang="en-US" sz="1400" spc="-5" err="1">
                <a:solidFill>
                  <a:srgbClr val="FFFFFF"/>
                </a:solidFill>
                <a:latin typeface="Arial MT"/>
                <a:cs typeface="Arial MT"/>
              </a:rPr>
              <a:t>kết</a:t>
            </a:r>
            <a:r>
              <a:rPr lang="en-US" sz="1400" spc="-5">
                <a:solidFill>
                  <a:srgbClr val="FFFFFF"/>
                </a:solidFill>
                <a:latin typeface="Arial MT"/>
                <a:cs typeface="Arial MT"/>
              </a:rPr>
              <a:t> </a:t>
            </a:r>
            <a:r>
              <a:rPr lang="en-US" sz="1400" spc="-5" err="1">
                <a:solidFill>
                  <a:srgbClr val="FFFFFF"/>
                </a:solidFill>
                <a:latin typeface="Arial MT"/>
                <a:cs typeface="Arial MT"/>
              </a:rPr>
              <a:t>đi</a:t>
            </a:r>
            <a:r>
              <a:rPr lang="en-US" sz="1400" spc="-5">
                <a:solidFill>
                  <a:srgbClr val="FFFFFF"/>
                </a:solidFill>
                <a:latin typeface="Arial MT"/>
                <a:cs typeface="Arial MT"/>
              </a:rPr>
              <a:t> xa </a:t>
            </a:r>
            <a:r>
              <a:rPr lang="en-US" sz="1400" spc="-5" err="1">
                <a:solidFill>
                  <a:srgbClr val="FFFFFF"/>
                </a:solidFill>
                <a:latin typeface="Arial MT"/>
                <a:cs typeface="Arial MT"/>
              </a:rPr>
              <a:t>hơn</a:t>
            </a:r>
            <a:r>
              <a:rPr lang="en-US" sz="1400" spc="-5">
                <a:solidFill>
                  <a:srgbClr val="FFFFFF"/>
                </a:solidFill>
                <a:latin typeface="Arial MT"/>
                <a:cs typeface="Arial MT"/>
              </a:rPr>
              <a:t> </a:t>
            </a:r>
            <a:r>
              <a:rPr lang="en-US" sz="1400" spc="-5" err="1">
                <a:solidFill>
                  <a:srgbClr val="FFFFFF"/>
                </a:solidFill>
                <a:latin typeface="Arial MT"/>
                <a:cs typeface="Arial MT"/>
              </a:rPr>
              <a:t>cho</a:t>
            </a:r>
            <a:r>
              <a:rPr lang="en-US" sz="1400" spc="-5">
                <a:solidFill>
                  <a:srgbClr val="FFFFFF"/>
                </a:solidFill>
                <a:latin typeface="Arial MT"/>
                <a:cs typeface="Arial MT"/>
              </a:rPr>
              <a:t> </a:t>
            </a:r>
            <a:r>
              <a:rPr lang="en-US" sz="1400" spc="-5" err="1">
                <a:solidFill>
                  <a:srgbClr val="FFFFFF"/>
                </a:solidFill>
                <a:latin typeface="Arial MT"/>
                <a:cs typeface="Arial MT"/>
              </a:rPr>
              <a:t>khách</a:t>
            </a:r>
            <a:r>
              <a:rPr lang="en-US" sz="1400" spc="-5">
                <a:solidFill>
                  <a:srgbClr val="FFFFFF"/>
                </a:solidFill>
                <a:latin typeface="Arial MT"/>
                <a:cs typeface="Arial MT"/>
              </a:rPr>
              <a:t> </a:t>
            </a:r>
            <a:r>
              <a:rPr lang="en-US" sz="1400" spc="-5" err="1">
                <a:solidFill>
                  <a:srgbClr val="FFFFFF"/>
                </a:solidFill>
                <a:latin typeface="Arial MT"/>
                <a:cs typeface="Arial MT"/>
              </a:rPr>
              <a:t>hàng</a:t>
            </a:r>
            <a:r>
              <a:rPr lang="en-US" sz="1400" spc="-5">
                <a:solidFill>
                  <a:srgbClr val="FFFFFF"/>
                </a:solidFill>
                <a:latin typeface="Arial MT"/>
                <a:cs typeface="Arial MT"/>
              </a:rPr>
              <a:t>, </a:t>
            </a:r>
            <a:r>
              <a:rPr lang="en-US" sz="1400" spc="-5" err="1">
                <a:solidFill>
                  <a:srgbClr val="FFFFFF"/>
                </a:solidFill>
                <a:latin typeface="Arial MT"/>
                <a:cs typeface="Arial MT"/>
              </a:rPr>
              <a:t>hỗ</a:t>
            </a:r>
            <a:r>
              <a:rPr lang="en-US" sz="1400" spc="-5">
                <a:solidFill>
                  <a:srgbClr val="FFFFFF"/>
                </a:solidFill>
                <a:latin typeface="Arial MT"/>
                <a:cs typeface="Arial MT"/>
              </a:rPr>
              <a:t> </a:t>
            </a:r>
            <a:r>
              <a:rPr lang="en-US" sz="1400" spc="-5" err="1">
                <a:solidFill>
                  <a:srgbClr val="FFFFFF"/>
                </a:solidFill>
                <a:latin typeface="Arial MT"/>
                <a:cs typeface="Arial MT"/>
              </a:rPr>
              <a:t>trợ</a:t>
            </a:r>
            <a:r>
              <a:rPr lang="en-US" sz="1400" spc="-5">
                <a:solidFill>
                  <a:srgbClr val="FFFFFF"/>
                </a:solidFill>
                <a:latin typeface="Arial MT"/>
                <a:cs typeface="Arial MT"/>
              </a:rPr>
              <a:t> </a:t>
            </a:r>
            <a:r>
              <a:rPr lang="en-US" sz="1400" spc="-5" err="1">
                <a:solidFill>
                  <a:srgbClr val="FFFFFF"/>
                </a:solidFill>
                <a:latin typeface="Arial MT"/>
                <a:cs typeface="Arial MT"/>
              </a:rPr>
              <a:t>những</a:t>
            </a:r>
            <a:r>
              <a:rPr lang="en-US" sz="1400" spc="-5">
                <a:solidFill>
                  <a:srgbClr val="FFFFFF"/>
                </a:solidFill>
                <a:latin typeface="Arial MT"/>
                <a:cs typeface="Arial MT"/>
              </a:rPr>
              <a:t> </a:t>
            </a:r>
            <a:r>
              <a:rPr lang="en-US" sz="1400" spc="-5" err="1">
                <a:solidFill>
                  <a:srgbClr val="FFFFFF"/>
                </a:solidFill>
                <a:latin typeface="Arial MT"/>
                <a:cs typeface="Arial MT"/>
              </a:rPr>
              <a:t>giải</a:t>
            </a:r>
            <a:r>
              <a:rPr lang="en-US" sz="1400" spc="-5">
                <a:solidFill>
                  <a:srgbClr val="FFFFFF"/>
                </a:solidFill>
                <a:latin typeface="Arial MT"/>
                <a:cs typeface="Arial MT"/>
              </a:rPr>
              <a:t> </a:t>
            </a:r>
            <a:r>
              <a:rPr lang="en-US" sz="1400" spc="-5" err="1">
                <a:solidFill>
                  <a:srgbClr val="FFFFFF"/>
                </a:solidFill>
                <a:latin typeface="Arial MT"/>
                <a:cs typeface="Arial MT"/>
              </a:rPr>
              <a:t>pháp</a:t>
            </a:r>
            <a:r>
              <a:rPr lang="en-US" sz="1400" spc="-5">
                <a:solidFill>
                  <a:srgbClr val="FFFFFF"/>
                </a:solidFill>
                <a:latin typeface="Arial MT"/>
                <a:cs typeface="Arial MT"/>
              </a:rPr>
              <a:t> </a:t>
            </a:r>
            <a:r>
              <a:rPr lang="en-US" sz="1400" spc="-5" err="1">
                <a:solidFill>
                  <a:srgbClr val="FFFFFF"/>
                </a:solidFill>
                <a:latin typeface="Arial MT"/>
                <a:cs typeface="Arial MT"/>
              </a:rPr>
              <a:t>vận</a:t>
            </a:r>
            <a:r>
              <a:rPr lang="en-US" sz="1400" spc="-5">
                <a:solidFill>
                  <a:srgbClr val="FFFFFF"/>
                </a:solidFill>
                <a:latin typeface="Arial MT"/>
                <a:cs typeface="Arial MT"/>
              </a:rPr>
              <a:t> </a:t>
            </a:r>
            <a:r>
              <a:rPr lang="en-US" sz="1400" spc="-5" err="1">
                <a:solidFill>
                  <a:srgbClr val="FFFFFF"/>
                </a:solidFill>
                <a:latin typeface="Arial MT"/>
                <a:cs typeface="Arial MT"/>
              </a:rPr>
              <a:t>chuyển</a:t>
            </a:r>
            <a:r>
              <a:rPr lang="en-US" sz="1400" spc="-5">
                <a:solidFill>
                  <a:srgbClr val="FFFFFF"/>
                </a:solidFill>
                <a:latin typeface="Arial MT"/>
                <a:cs typeface="Arial MT"/>
              </a:rPr>
              <a:t> </a:t>
            </a:r>
            <a:r>
              <a:rPr lang="en-US" sz="1400" spc="-5" err="1">
                <a:solidFill>
                  <a:srgbClr val="FFFFFF"/>
                </a:solidFill>
                <a:latin typeface="Arial MT"/>
                <a:cs typeface="Arial MT"/>
              </a:rPr>
              <a:t>hàng</a:t>
            </a:r>
            <a:r>
              <a:rPr lang="en-US" sz="1400" spc="-5">
                <a:solidFill>
                  <a:srgbClr val="FFFFFF"/>
                </a:solidFill>
                <a:latin typeface="Arial MT"/>
                <a:cs typeface="Arial MT"/>
              </a:rPr>
              <a:t> </a:t>
            </a:r>
            <a:r>
              <a:rPr lang="en-US" sz="1400" spc="-5" err="1">
                <a:solidFill>
                  <a:srgbClr val="FFFFFF"/>
                </a:solidFill>
                <a:latin typeface="Arial MT"/>
                <a:cs typeface="Arial MT"/>
              </a:rPr>
              <a:t>hoá</a:t>
            </a:r>
            <a:r>
              <a:rPr lang="en-US" sz="1400" spc="-5">
                <a:solidFill>
                  <a:srgbClr val="FFFFFF"/>
                </a:solidFill>
                <a:latin typeface="Arial MT"/>
                <a:cs typeface="Arial MT"/>
              </a:rPr>
              <a:t> </a:t>
            </a:r>
            <a:r>
              <a:rPr lang="en-US" sz="1400" spc="-5" err="1">
                <a:solidFill>
                  <a:srgbClr val="FFFFFF"/>
                </a:solidFill>
                <a:latin typeface="Arial MT"/>
                <a:cs typeface="Arial MT"/>
              </a:rPr>
              <a:t>thông</a:t>
            </a:r>
            <a:r>
              <a:rPr lang="en-US" sz="1400" spc="-5">
                <a:solidFill>
                  <a:srgbClr val="FFFFFF"/>
                </a:solidFill>
                <a:latin typeface="Arial MT"/>
                <a:cs typeface="Arial MT"/>
              </a:rPr>
              <a:t> </a:t>
            </a:r>
            <a:r>
              <a:rPr lang="en-US" sz="1400" spc="-5" err="1">
                <a:solidFill>
                  <a:srgbClr val="FFFFFF"/>
                </a:solidFill>
                <a:latin typeface="Arial MT"/>
                <a:cs typeface="Arial MT"/>
              </a:rPr>
              <a:t>minh</a:t>
            </a:r>
            <a:r>
              <a:rPr lang="en-US" sz="1400" spc="-5">
                <a:solidFill>
                  <a:srgbClr val="FFFFFF"/>
                </a:solidFill>
                <a:latin typeface="Arial MT"/>
                <a:cs typeface="Arial MT"/>
              </a:rPr>
              <a:t> </a:t>
            </a:r>
            <a:r>
              <a:rPr lang="en-US" sz="1400" spc="-5" err="1">
                <a:solidFill>
                  <a:srgbClr val="FFFFFF"/>
                </a:solidFill>
                <a:latin typeface="Arial MT"/>
                <a:cs typeface="Arial MT"/>
              </a:rPr>
              <a:t>mỗi</a:t>
            </a:r>
            <a:r>
              <a:rPr lang="en-US" sz="1400" spc="-5">
                <a:solidFill>
                  <a:srgbClr val="FFFFFF"/>
                </a:solidFill>
                <a:latin typeface="Arial MT"/>
                <a:cs typeface="Arial MT"/>
              </a:rPr>
              <a:t> </a:t>
            </a:r>
            <a:r>
              <a:rPr lang="en-US" sz="1400" spc="-5" err="1">
                <a:solidFill>
                  <a:srgbClr val="FFFFFF"/>
                </a:solidFill>
                <a:latin typeface="Arial MT"/>
                <a:cs typeface="Arial MT"/>
              </a:rPr>
              <a:t>ngày</a:t>
            </a:r>
            <a:r>
              <a:rPr lang="en-US" sz="1400" spc="-5">
                <a:solidFill>
                  <a:srgbClr val="FFFFFF"/>
                </a:solidFill>
                <a:latin typeface="Arial MT"/>
                <a:cs typeface="Arial MT"/>
              </a:rPr>
              <a:t>, </a:t>
            </a:r>
            <a:r>
              <a:rPr lang="en-US" sz="1400" spc="-5" err="1">
                <a:solidFill>
                  <a:srgbClr val="FFFFFF"/>
                </a:solidFill>
                <a:latin typeface="Arial MT"/>
                <a:cs typeface="Arial MT"/>
              </a:rPr>
              <a:t>cho</a:t>
            </a:r>
            <a:r>
              <a:rPr lang="en-US" sz="1400" spc="-5">
                <a:solidFill>
                  <a:srgbClr val="FFFFFF"/>
                </a:solidFill>
                <a:latin typeface="Arial MT"/>
                <a:cs typeface="Arial MT"/>
              </a:rPr>
              <a:t> </a:t>
            </a:r>
            <a:r>
              <a:rPr lang="en-US" sz="1400" spc="-5" err="1">
                <a:solidFill>
                  <a:srgbClr val="FFFFFF"/>
                </a:solidFill>
                <a:latin typeface="Arial MT"/>
                <a:cs typeface="Arial MT"/>
              </a:rPr>
              <a:t>một</a:t>
            </a:r>
            <a:r>
              <a:rPr lang="en-US" sz="1400" spc="-5">
                <a:solidFill>
                  <a:srgbClr val="FFFFFF"/>
                </a:solidFill>
                <a:latin typeface="Arial MT"/>
                <a:cs typeface="Arial MT"/>
              </a:rPr>
              <a:t> xã </a:t>
            </a:r>
            <a:r>
              <a:rPr lang="en-US" sz="1400" spc="-5" err="1">
                <a:solidFill>
                  <a:srgbClr val="FFFFFF"/>
                </a:solidFill>
                <a:latin typeface="Arial MT"/>
                <a:cs typeface="Arial MT"/>
              </a:rPr>
              <a:t>hội</a:t>
            </a:r>
            <a:r>
              <a:rPr lang="en-US" sz="1400" spc="-5">
                <a:solidFill>
                  <a:srgbClr val="FFFFFF"/>
                </a:solidFill>
                <a:latin typeface="Arial MT"/>
                <a:cs typeface="Arial MT"/>
              </a:rPr>
              <a:t> </a:t>
            </a:r>
            <a:r>
              <a:rPr lang="en-US" sz="1400" spc="-5" err="1">
                <a:solidFill>
                  <a:srgbClr val="FFFFFF"/>
                </a:solidFill>
                <a:latin typeface="Arial MT"/>
                <a:cs typeface="Arial MT"/>
              </a:rPr>
              <a:t>ngày</a:t>
            </a:r>
            <a:r>
              <a:rPr lang="en-US" sz="1400" spc="-5">
                <a:solidFill>
                  <a:srgbClr val="FFFFFF"/>
                </a:solidFill>
                <a:latin typeface="Arial MT"/>
                <a:cs typeface="Arial MT"/>
              </a:rPr>
              <a:t> </a:t>
            </a:r>
            <a:r>
              <a:rPr lang="en-US" sz="1400" spc="-5" err="1">
                <a:solidFill>
                  <a:srgbClr val="FFFFFF"/>
                </a:solidFill>
                <a:latin typeface="Arial MT"/>
                <a:cs typeface="Arial MT"/>
              </a:rPr>
              <a:t>càng</a:t>
            </a:r>
            <a:r>
              <a:rPr lang="en-US" sz="1400" spc="-5">
                <a:solidFill>
                  <a:srgbClr val="FFFFFF"/>
                </a:solidFill>
                <a:latin typeface="Arial MT"/>
                <a:cs typeface="Arial MT"/>
              </a:rPr>
              <a:t> </a:t>
            </a:r>
            <a:r>
              <a:rPr lang="en-US" sz="1400" spc="-5" err="1">
                <a:solidFill>
                  <a:srgbClr val="FFFFFF"/>
                </a:solidFill>
                <a:latin typeface="Arial MT"/>
                <a:cs typeface="Arial MT"/>
              </a:rPr>
              <a:t>thông</a:t>
            </a:r>
            <a:r>
              <a:rPr lang="en-US" sz="1400" spc="-5">
                <a:solidFill>
                  <a:srgbClr val="FFFFFF"/>
                </a:solidFill>
                <a:latin typeface="Arial MT"/>
                <a:cs typeface="Arial MT"/>
              </a:rPr>
              <a:t> </a:t>
            </a:r>
            <a:r>
              <a:rPr lang="en-US" sz="1400" spc="-5" err="1">
                <a:solidFill>
                  <a:srgbClr val="FFFFFF"/>
                </a:solidFill>
                <a:latin typeface="Arial MT"/>
                <a:cs typeface="Arial MT"/>
              </a:rPr>
              <a:t>minh</a:t>
            </a:r>
            <a:r>
              <a:rPr lang="en-US" sz="1400" spc="-5">
                <a:solidFill>
                  <a:srgbClr val="FFFFFF"/>
                </a:solidFill>
                <a:latin typeface="Arial MT"/>
                <a:cs typeface="Arial MT"/>
              </a:rPr>
              <a:t>, </a:t>
            </a:r>
            <a:r>
              <a:rPr lang="en-US" sz="1400" spc="-5" err="1">
                <a:solidFill>
                  <a:srgbClr val="FFFFFF"/>
                </a:solidFill>
                <a:latin typeface="Arial MT"/>
                <a:cs typeface="Arial MT"/>
              </a:rPr>
              <a:t>hiện</a:t>
            </a:r>
            <a:r>
              <a:rPr lang="en-US" sz="1400" spc="-5">
                <a:solidFill>
                  <a:srgbClr val="FFFFFF"/>
                </a:solidFill>
                <a:latin typeface="Arial MT"/>
                <a:cs typeface="Arial MT"/>
              </a:rPr>
              <a:t> </a:t>
            </a:r>
            <a:r>
              <a:rPr lang="en-US" sz="1400" spc="-5" err="1">
                <a:solidFill>
                  <a:srgbClr val="FFFFFF"/>
                </a:solidFill>
                <a:latin typeface="Arial MT"/>
                <a:cs typeface="Arial MT"/>
              </a:rPr>
              <a:t>đại</a:t>
            </a:r>
            <a:r>
              <a:rPr lang="en-US" sz="1400" spc="-5">
                <a:solidFill>
                  <a:srgbClr val="FFFFFF"/>
                </a:solidFill>
                <a:latin typeface="Arial MT"/>
                <a:cs typeface="Arial MT"/>
              </a:rPr>
              <a:t> </a:t>
            </a:r>
            <a:r>
              <a:rPr lang="en-US" sz="1400" spc="-5" err="1">
                <a:solidFill>
                  <a:srgbClr val="FFFFFF"/>
                </a:solidFill>
                <a:latin typeface="Arial MT"/>
                <a:cs typeface="Arial MT"/>
              </a:rPr>
              <a:t>hơn</a:t>
            </a:r>
            <a:r>
              <a:rPr lang="en-US" sz="1400" spc="-5">
                <a:solidFill>
                  <a:srgbClr val="FFFFFF"/>
                </a:solidFill>
                <a:latin typeface="Arial MT"/>
                <a:cs typeface="Arial MT"/>
              </a:rPr>
              <a:t>. </a:t>
            </a:r>
            <a:endParaRPr sz="1400">
              <a:latin typeface="Arial MT"/>
              <a:cs typeface="Arial MT"/>
            </a:endParaRPr>
          </a:p>
          <a:p>
            <a:pPr marL="12700" marR="247650" indent="-635">
              <a:lnSpc>
                <a:spcPct val="100000"/>
              </a:lnSpc>
              <a:spcBef>
                <a:spcPts val="805"/>
              </a:spcBef>
            </a:pPr>
            <a:r>
              <a:rPr lang="en-US" sz="1400" spc="-5" err="1">
                <a:solidFill>
                  <a:srgbClr val="FFFFFF"/>
                </a:solidFill>
                <a:latin typeface="Arial MT"/>
                <a:cs typeface="Arial MT"/>
              </a:rPr>
              <a:t>Chúng</a:t>
            </a:r>
            <a:r>
              <a:rPr lang="en-US" sz="1400" spc="-5">
                <a:solidFill>
                  <a:srgbClr val="FFFFFF"/>
                </a:solidFill>
                <a:latin typeface="Arial MT"/>
                <a:cs typeface="Arial MT"/>
              </a:rPr>
              <a:t> </a:t>
            </a:r>
            <a:r>
              <a:rPr lang="en-US" sz="1400" spc="-5" err="1">
                <a:solidFill>
                  <a:srgbClr val="FFFFFF"/>
                </a:solidFill>
                <a:latin typeface="Arial MT"/>
                <a:cs typeface="Arial MT"/>
              </a:rPr>
              <a:t>tôi</a:t>
            </a:r>
            <a:r>
              <a:rPr lang="en-US" sz="1400" spc="-5">
                <a:solidFill>
                  <a:srgbClr val="FFFFFF"/>
                </a:solidFill>
                <a:latin typeface="Arial MT"/>
                <a:cs typeface="Arial MT"/>
              </a:rPr>
              <a:t> </a:t>
            </a:r>
            <a:r>
              <a:rPr lang="en-US" sz="1400" spc="-5" err="1">
                <a:solidFill>
                  <a:srgbClr val="FFFFFF"/>
                </a:solidFill>
                <a:latin typeface="Arial MT"/>
                <a:cs typeface="Arial MT"/>
              </a:rPr>
              <a:t>cung</a:t>
            </a:r>
            <a:r>
              <a:rPr lang="en-US" sz="1400" spc="-5">
                <a:solidFill>
                  <a:srgbClr val="FFFFFF"/>
                </a:solidFill>
                <a:latin typeface="Arial MT"/>
                <a:cs typeface="Arial MT"/>
              </a:rPr>
              <a:t> </a:t>
            </a:r>
            <a:r>
              <a:rPr lang="en-US" sz="1400" spc="-5" err="1">
                <a:solidFill>
                  <a:srgbClr val="FFFFFF"/>
                </a:solidFill>
                <a:latin typeface="Arial MT"/>
                <a:cs typeface="Arial MT"/>
              </a:rPr>
              <a:t>cấp</a:t>
            </a:r>
            <a:r>
              <a:rPr lang="en-US" sz="1400" spc="-5">
                <a:solidFill>
                  <a:srgbClr val="FFFFFF"/>
                </a:solidFill>
                <a:latin typeface="Arial MT"/>
                <a:cs typeface="Arial MT"/>
              </a:rPr>
              <a:t> </a:t>
            </a:r>
            <a:r>
              <a:rPr lang="en-US" sz="1400" spc="-5" err="1">
                <a:solidFill>
                  <a:srgbClr val="FFFFFF"/>
                </a:solidFill>
                <a:latin typeface="Arial MT"/>
                <a:cs typeface="Arial MT"/>
              </a:rPr>
              <a:t>chuỗi</a:t>
            </a:r>
            <a:r>
              <a:rPr lang="en-US" sz="1400" spc="-5">
                <a:solidFill>
                  <a:srgbClr val="FFFFFF"/>
                </a:solidFill>
                <a:latin typeface="Arial MT"/>
                <a:cs typeface="Arial MT"/>
              </a:rPr>
              <a:t> </a:t>
            </a:r>
            <a:r>
              <a:rPr lang="en-US" sz="1400" spc="-5" err="1">
                <a:solidFill>
                  <a:srgbClr val="FFFFFF"/>
                </a:solidFill>
                <a:latin typeface="Arial MT"/>
                <a:cs typeface="Arial MT"/>
              </a:rPr>
              <a:t>sản</a:t>
            </a:r>
            <a:r>
              <a:rPr lang="en-US" sz="1400" spc="-5">
                <a:solidFill>
                  <a:srgbClr val="FFFFFF"/>
                </a:solidFill>
                <a:latin typeface="Arial MT"/>
                <a:cs typeface="Arial MT"/>
              </a:rPr>
              <a:t> </a:t>
            </a:r>
            <a:r>
              <a:rPr lang="en-US" sz="1400" spc="-5" err="1">
                <a:solidFill>
                  <a:srgbClr val="FFFFFF"/>
                </a:solidFill>
                <a:latin typeface="Arial MT"/>
                <a:cs typeface="Arial MT"/>
              </a:rPr>
              <a:t>phẩm</a:t>
            </a:r>
            <a:r>
              <a:rPr lang="en-US" sz="1400" spc="-5">
                <a:solidFill>
                  <a:srgbClr val="FFFFFF"/>
                </a:solidFill>
                <a:latin typeface="Arial MT"/>
                <a:cs typeface="Arial MT"/>
              </a:rPr>
              <a:t> </a:t>
            </a:r>
            <a:r>
              <a:rPr lang="en-US" sz="1400" spc="-5" err="1">
                <a:solidFill>
                  <a:srgbClr val="FFFFFF"/>
                </a:solidFill>
                <a:latin typeface="Arial MT"/>
                <a:cs typeface="Arial MT"/>
              </a:rPr>
              <a:t>xe</a:t>
            </a:r>
            <a:r>
              <a:rPr lang="en-US" sz="1400" spc="-5">
                <a:solidFill>
                  <a:srgbClr val="FFFFFF"/>
                </a:solidFill>
                <a:latin typeface="Arial MT"/>
                <a:cs typeface="Arial MT"/>
              </a:rPr>
              <a:t> </a:t>
            </a:r>
            <a:r>
              <a:rPr lang="en-US" sz="1400" spc="-5" err="1">
                <a:solidFill>
                  <a:srgbClr val="FFFFFF"/>
                </a:solidFill>
                <a:latin typeface="Arial MT"/>
                <a:cs typeface="Arial MT"/>
              </a:rPr>
              <a:t>tải</a:t>
            </a:r>
            <a:r>
              <a:rPr lang="en-US" sz="1400" spc="-5">
                <a:solidFill>
                  <a:srgbClr val="FFFFFF"/>
                </a:solidFill>
                <a:latin typeface="Arial MT"/>
                <a:cs typeface="Arial MT"/>
              </a:rPr>
              <a:t> </a:t>
            </a:r>
            <a:r>
              <a:rPr lang="en-US" sz="1400" spc="-5" err="1">
                <a:solidFill>
                  <a:srgbClr val="FFFFFF"/>
                </a:solidFill>
                <a:latin typeface="Arial MT"/>
                <a:cs typeface="Arial MT"/>
              </a:rPr>
              <a:t>nặng</a:t>
            </a:r>
            <a:r>
              <a:rPr lang="en-US" sz="1400" spc="-5">
                <a:solidFill>
                  <a:srgbClr val="FFFFFF"/>
                </a:solidFill>
                <a:latin typeface="Arial MT"/>
                <a:cs typeface="Arial MT"/>
              </a:rPr>
              <a:t>, </a:t>
            </a:r>
            <a:r>
              <a:rPr lang="en-US" sz="1400" spc="-5" err="1">
                <a:solidFill>
                  <a:srgbClr val="FFFFFF"/>
                </a:solidFill>
                <a:latin typeface="Arial MT"/>
                <a:cs typeface="Arial MT"/>
              </a:rPr>
              <a:t>xe</a:t>
            </a:r>
            <a:r>
              <a:rPr lang="en-US" sz="1400" spc="-5">
                <a:solidFill>
                  <a:srgbClr val="FFFFFF"/>
                </a:solidFill>
                <a:latin typeface="Arial MT"/>
                <a:cs typeface="Arial MT"/>
              </a:rPr>
              <a:t> </a:t>
            </a:r>
            <a:r>
              <a:rPr lang="en-US" sz="1400" spc="-5" err="1">
                <a:solidFill>
                  <a:srgbClr val="FFFFFF"/>
                </a:solidFill>
                <a:latin typeface="Arial MT"/>
                <a:cs typeface="Arial MT"/>
              </a:rPr>
              <a:t>tải</a:t>
            </a:r>
            <a:r>
              <a:rPr lang="en-US" sz="1400" spc="-5">
                <a:solidFill>
                  <a:srgbClr val="FFFFFF"/>
                </a:solidFill>
                <a:latin typeface="Arial MT"/>
                <a:cs typeface="Arial MT"/>
              </a:rPr>
              <a:t> </a:t>
            </a:r>
            <a:r>
              <a:rPr lang="en-US" sz="1400" spc="-5" err="1">
                <a:solidFill>
                  <a:srgbClr val="FFFFFF"/>
                </a:solidFill>
                <a:latin typeface="Arial MT"/>
                <a:cs typeface="Arial MT"/>
              </a:rPr>
              <a:t>trung</a:t>
            </a:r>
            <a:r>
              <a:rPr lang="en-US" sz="1400" spc="-5">
                <a:solidFill>
                  <a:srgbClr val="FFFFFF"/>
                </a:solidFill>
                <a:latin typeface="Arial MT"/>
                <a:cs typeface="Arial MT"/>
              </a:rPr>
              <a:t>, </a:t>
            </a:r>
            <a:r>
              <a:rPr lang="en-US" sz="1400" spc="-5" err="1">
                <a:solidFill>
                  <a:srgbClr val="FFFFFF"/>
                </a:solidFill>
                <a:latin typeface="Arial MT"/>
                <a:cs typeface="Arial MT"/>
              </a:rPr>
              <a:t>xe</a:t>
            </a:r>
            <a:r>
              <a:rPr lang="en-US" sz="1400" spc="-5">
                <a:solidFill>
                  <a:srgbClr val="FFFFFF"/>
                </a:solidFill>
                <a:latin typeface="Arial MT"/>
                <a:cs typeface="Arial MT"/>
              </a:rPr>
              <a:t> </a:t>
            </a:r>
            <a:r>
              <a:rPr lang="en-US" sz="1400" spc="-5" err="1">
                <a:solidFill>
                  <a:srgbClr val="FFFFFF"/>
                </a:solidFill>
                <a:latin typeface="Arial MT"/>
                <a:cs typeface="Arial MT"/>
              </a:rPr>
              <a:t>tải</a:t>
            </a:r>
            <a:r>
              <a:rPr lang="en-US" sz="1400" spc="-5">
                <a:solidFill>
                  <a:srgbClr val="FFFFFF"/>
                </a:solidFill>
                <a:latin typeface="Arial MT"/>
                <a:cs typeface="Arial MT"/>
              </a:rPr>
              <a:t> </a:t>
            </a:r>
            <a:r>
              <a:rPr lang="en-US" sz="1400" spc="-5" err="1">
                <a:solidFill>
                  <a:srgbClr val="FFFFFF"/>
                </a:solidFill>
                <a:latin typeface="Arial MT"/>
                <a:cs typeface="Arial MT"/>
              </a:rPr>
              <a:t>nhẹ</a:t>
            </a:r>
            <a:r>
              <a:rPr lang="en-US" sz="1400" spc="-5">
                <a:solidFill>
                  <a:srgbClr val="FFFFFF"/>
                </a:solidFill>
                <a:latin typeface="Arial MT"/>
                <a:cs typeface="Arial MT"/>
              </a:rPr>
              <a:t> </a:t>
            </a:r>
            <a:r>
              <a:rPr lang="en-US" sz="1400" spc="-5" err="1">
                <a:solidFill>
                  <a:srgbClr val="FFFFFF"/>
                </a:solidFill>
                <a:latin typeface="Arial MT"/>
                <a:cs typeface="Arial MT"/>
              </a:rPr>
              <a:t>cũng</a:t>
            </a:r>
            <a:r>
              <a:rPr lang="en-US" sz="1400" spc="-5">
                <a:solidFill>
                  <a:srgbClr val="FFFFFF"/>
                </a:solidFill>
                <a:latin typeface="Arial MT"/>
                <a:cs typeface="Arial MT"/>
              </a:rPr>
              <a:t> </a:t>
            </a:r>
            <a:r>
              <a:rPr lang="en-US" sz="1400" spc="-5" err="1">
                <a:solidFill>
                  <a:srgbClr val="FFFFFF"/>
                </a:solidFill>
                <a:latin typeface="Arial MT"/>
                <a:cs typeface="Arial MT"/>
              </a:rPr>
              <a:t>như</a:t>
            </a:r>
            <a:r>
              <a:rPr lang="en-US" sz="1400" spc="-5">
                <a:solidFill>
                  <a:srgbClr val="FFFFFF"/>
                </a:solidFill>
                <a:latin typeface="Arial MT"/>
                <a:cs typeface="Arial MT"/>
              </a:rPr>
              <a:t> </a:t>
            </a:r>
            <a:r>
              <a:rPr lang="en-US" sz="1400" spc="-5" err="1">
                <a:solidFill>
                  <a:srgbClr val="FFFFFF"/>
                </a:solidFill>
                <a:latin typeface="Arial MT"/>
                <a:cs typeface="Arial MT"/>
              </a:rPr>
              <a:t>các</a:t>
            </a:r>
            <a:r>
              <a:rPr lang="en-US" sz="1400" spc="-5">
                <a:solidFill>
                  <a:srgbClr val="FFFFFF"/>
                </a:solidFill>
                <a:latin typeface="Arial MT"/>
                <a:cs typeface="Arial MT"/>
              </a:rPr>
              <a:t> </a:t>
            </a:r>
            <a:r>
              <a:rPr lang="en-US" sz="1400" spc="-5" err="1">
                <a:solidFill>
                  <a:srgbClr val="FFFFFF"/>
                </a:solidFill>
                <a:latin typeface="Arial MT"/>
                <a:cs typeface="Arial MT"/>
              </a:rPr>
              <a:t>hỗ</a:t>
            </a:r>
            <a:r>
              <a:rPr lang="en-US" sz="1400" spc="-5">
                <a:solidFill>
                  <a:srgbClr val="FFFFFF"/>
                </a:solidFill>
                <a:latin typeface="Arial MT"/>
                <a:cs typeface="Arial MT"/>
              </a:rPr>
              <a:t> </a:t>
            </a:r>
            <a:r>
              <a:rPr lang="en-US" sz="1400" spc="-5" err="1">
                <a:solidFill>
                  <a:srgbClr val="FFFFFF"/>
                </a:solidFill>
                <a:latin typeface="Arial MT"/>
                <a:cs typeface="Arial MT"/>
              </a:rPr>
              <a:t>trợ</a:t>
            </a:r>
            <a:r>
              <a:rPr lang="en-US" sz="1400" spc="-5">
                <a:solidFill>
                  <a:srgbClr val="FFFFFF"/>
                </a:solidFill>
                <a:latin typeface="Arial MT"/>
                <a:cs typeface="Arial MT"/>
              </a:rPr>
              <a:t> </a:t>
            </a:r>
            <a:r>
              <a:rPr lang="en-US" sz="1400" spc="-5" err="1">
                <a:solidFill>
                  <a:srgbClr val="FFFFFF"/>
                </a:solidFill>
                <a:latin typeface="Arial MT"/>
                <a:cs typeface="Arial MT"/>
              </a:rPr>
              <a:t>về</a:t>
            </a:r>
            <a:r>
              <a:rPr lang="en-US" sz="1400" spc="-5">
                <a:solidFill>
                  <a:srgbClr val="FFFFFF"/>
                </a:solidFill>
                <a:latin typeface="Arial MT"/>
                <a:cs typeface="Arial MT"/>
              </a:rPr>
              <a:t> </a:t>
            </a:r>
            <a:r>
              <a:rPr lang="en-US" sz="1400" spc="-5" err="1">
                <a:solidFill>
                  <a:srgbClr val="FFFFFF"/>
                </a:solidFill>
                <a:latin typeface="Arial MT"/>
                <a:cs typeface="Arial MT"/>
              </a:rPr>
              <a:t>vận</a:t>
            </a:r>
            <a:r>
              <a:rPr lang="en-US" sz="1400" spc="-5">
                <a:solidFill>
                  <a:srgbClr val="FFFFFF"/>
                </a:solidFill>
                <a:latin typeface="Arial MT"/>
                <a:cs typeface="Arial MT"/>
              </a:rPr>
              <a:t> </a:t>
            </a:r>
            <a:r>
              <a:rPr lang="en-US" sz="1400" spc="-5" err="1">
                <a:solidFill>
                  <a:srgbClr val="FFFFFF"/>
                </a:solidFill>
                <a:latin typeface="Arial MT"/>
                <a:cs typeface="Arial MT"/>
              </a:rPr>
              <a:t>hành</a:t>
            </a:r>
            <a:r>
              <a:rPr lang="en-US" sz="1400" spc="-5">
                <a:solidFill>
                  <a:srgbClr val="FFFFFF"/>
                </a:solidFill>
                <a:latin typeface="Arial MT"/>
                <a:cs typeface="Arial MT"/>
              </a:rPr>
              <a:t> </a:t>
            </a:r>
            <a:r>
              <a:rPr lang="en-US" sz="1400" spc="-5" err="1">
                <a:solidFill>
                  <a:srgbClr val="FFFFFF"/>
                </a:solidFill>
                <a:latin typeface="Arial MT"/>
                <a:cs typeface="Arial MT"/>
              </a:rPr>
              <a:t>và</a:t>
            </a:r>
            <a:r>
              <a:rPr lang="en-US" sz="1400" spc="-5">
                <a:solidFill>
                  <a:srgbClr val="FFFFFF"/>
                </a:solidFill>
                <a:latin typeface="Arial MT"/>
                <a:cs typeface="Arial MT"/>
              </a:rPr>
              <a:t> </a:t>
            </a:r>
            <a:r>
              <a:rPr lang="en-US" sz="1400" spc="-5" err="1">
                <a:solidFill>
                  <a:srgbClr val="FFFFFF"/>
                </a:solidFill>
                <a:latin typeface="Arial MT"/>
                <a:cs typeface="Arial MT"/>
              </a:rPr>
              <a:t>dịch</a:t>
            </a:r>
            <a:r>
              <a:rPr lang="en-US" sz="1400" spc="-5">
                <a:solidFill>
                  <a:srgbClr val="FFFFFF"/>
                </a:solidFill>
                <a:latin typeface="Arial MT"/>
                <a:cs typeface="Arial MT"/>
              </a:rPr>
              <a:t> </a:t>
            </a:r>
            <a:r>
              <a:rPr lang="en-US" sz="1400" spc="-5" err="1">
                <a:solidFill>
                  <a:srgbClr val="FFFFFF"/>
                </a:solidFill>
                <a:latin typeface="Arial MT"/>
                <a:cs typeface="Arial MT"/>
              </a:rPr>
              <a:t>vụ</a:t>
            </a:r>
            <a:r>
              <a:rPr lang="en-US" sz="1400" spc="-5">
                <a:solidFill>
                  <a:srgbClr val="FFFFFF"/>
                </a:solidFill>
                <a:latin typeface="Arial MT"/>
                <a:cs typeface="Arial MT"/>
              </a:rPr>
              <a:t> </a:t>
            </a:r>
            <a:r>
              <a:rPr lang="en-US" sz="1400" spc="-5" err="1">
                <a:solidFill>
                  <a:srgbClr val="FFFFFF"/>
                </a:solidFill>
                <a:latin typeface="Arial MT"/>
                <a:cs typeface="Arial MT"/>
              </a:rPr>
              <a:t>tài</a:t>
            </a:r>
            <a:r>
              <a:rPr lang="en-US" sz="1400" spc="-5">
                <a:solidFill>
                  <a:srgbClr val="FFFFFF"/>
                </a:solidFill>
                <a:latin typeface="Arial MT"/>
                <a:cs typeface="Arial MT"/>
              </a:rPr>
              <a:t> </a:t>
            </a:r>
            <a:r>
              <a:rPr lang="en-US" sz="1400" spc="-5" err="1">
                <a:solidFill>
                  <a:srgbClr val="FFFFFF"/>
                </a:solidFill>
                <a:latin typeface="Arial MT"/>
                <a:cs typeface="Arial MT"/>
              </a:rPr>
              <a:t>chính</a:t>
            </a:r>
            <a:r>
              <a:rPr lang="en-US" sz="1400" spc="-5">
                <a:solidFill>
                  <a:srgbClr val="FFFFFF"/>
                </a:solidFill>
                <a:latin typeface="Arial MT"/>
                <a:cs typeface="Arial MT"/>
              </a:rPr>
              <a:t> </a:t>
            </a:r>
            <a:r>
              <a:rPr lang="en-US" sz="1400" spc="-5" err="1">
                <a:solidFill>
                  <a:srgbClr val="FFFFFF"/>
                </a:solidFill>
                <a:latin typeface="Arial MT"/>
                <a:cs typeface="Arial MT"/>
              </a:rPr>
              <a:t>liên</a:t>
            </a:r>
            <a:r>
              <a:rPr lang="en-US" sz="1400" spc="-5">
                <a:solidFill>
                  <a:srgbClr val="FFFFFF"/>
                </a:solidFill>
                <a:latin typeface="Arial MT"/>
                <a:cs typeface="Arial MT"/>
              </a:rPr>
              <a:t> </a:t>
            </a:r>
            <a:r>
              <a:rPr lang="en-US" sz="1400" spc="-5" err="1">
                <a:solidFill>
                  <a:srgbClr val="FFFFFF"/>
                </a:solidFill>
                <a:latin typeface="Arial MT"/>
                <a:cs typeface="Arial MT"/>
              </a:rPr>
              <a:t>quan</a:t>
            </a:r>
            <a:r>
              <a:rPr lang="en-US" sz="1400" spc="-5">
                <a:solidFill>
                  <a:srgbClr val="FFFFFF"/>
                </a:solidFill>
                <a:latin typeface="Arial MT"/>
                <a:cs typeface="Arial MT"/>
              </a:rPr>
              <a:t>.</a:t>
            </a:r>
            <a:endParaRPr sz="1400">
              <a:latin typeface="Arial MT"/>
              <a:cs typeface="Arial MT"/>
            </a:endParaRPr>
          </a:p>
        </p:txBody>
      </p:sp>
      <p:sp>
        <p:nvSpPr>
          <p:cNvPr id="9" name="object 9"/>
          <p:cNvSpPr txBox="1">
            <a:spLocks noGrp="1"/>
          </p:cNvSpPr>
          <p:nvPr>
            <p:ph type="title" idx="4294967295"/>
          </p:nvPr>
        </p:nvSpPr>
        <p:spPr>
          <a:xfrm>
            <a:off x="57955" y="370278"/>
            <a:ext cx="4495800" cy="1120775"/>
          </a:xfrm>
          <a:prstGeom prst="rect">
            <a:avLst/>
          </a:prstGeom>
        </p:spPr>
        <p:txBody>
          <a:bodyPr vert="horz" wrap="square" lIns="0" tIns="12065" rIns="0" bIns="0" rtlCol="0">
            <a:spAutoFit/>
          </a:bodyPr>
          <a:lstStyle/>
          <a:p>
            <a:pPr marL="12700" marR="5080">
              <a:lnSpc>
                <a:spcPct val="100000"/>
              </a:lnSpc>
              <a:spcBef>
                <a:spcPts val="95"/>
              </a:spcBef>
            </a:pPr>
            <a:r>
              <a:rPr b="1" spc="-10">
                <a:solidFill>
                  <a:srgbClr val="FFFFFF"/>
                </a:solidFill>
                <a:latin typeface="Arial"/>
                <a:cs typeface="Arial"/>
              </a:rPr>
              <a:t>UD</a:t>
            </a:r>
            <a:r>
              <a:rPr b="1" spc="-5">
                <a:solidFill>
                  <a:srgbClr val="FFFFFF"/>
                </a:solidFill>
                <a:latin typeface="Arial"/>
                <a:cs typeface="Arial"/>
              </a:rPr>
              <a:t> </a:t>
            </a:r>
            <a:r>
              <a:rPr b="1" spc="-30">
                <a:solidFill>
                  <a:srgbClr val="FFFFFF"/>
                </a:solidFill>
                <a:latin typeface="Arial"/>
                <a:cs typeface="Arial"/>
              </a:rPr>
              <a:t>Trucks</a:t>
            </a:r>
            <a:r>
              <a:rPr lang="en-US" b="1" spc="-30">
                <a:solidFill>
                  <a:srgbClr val="FFFFFF"/>
                </a:solidFill>
                <a:latin typeface="Arial"/>
                <a:cs typeface="Arial"/>
              </a:rPr>
              <a:t> </a:t>
            </a:r>
            <a:r>
              <a:rPr lang="en-US" b="1" spc="-30" err="1">
                <a:solidFill>
                  <a:srgbClr val="FFFFFF"/>
                </a:solidFill>
                <a:latin typeface="Arial"/>
                <a:cs typeface="Arial"/>
              </a:rPr>
              <a:t>là</a:t>
            </a:r>
            <a:r>
              <a:rPr lang="en-US" b="1" spc="-30">
                <a:solidFill>
                  <a:srgbClr val="FFFFFF"/>
                </a:solidFill>
                <a:latin typeface="Arial"/>
                <a:cs typeface="Arial"/>
              </a:rPr>
              <a:t> </a:t>
            </a:r>
            <a:r>
              <a:rPr lang="en-US" b="1" spc="-30" err="1">
                <a:solidFill>
                  <a:srgbClr val="FFFFFF"/>
                </a:solidFill>
                <a:latin typeface="Arial"/>
                <a:cs typeface="Arial"/>
              </a:rPr>
              <a:t>hãng</a:t>
            </a:r>
            <a:r>
              <a:rPr lang="en-US" b="1" spc="-30">
                <a:solidFill>
                  <a:srgbClr val="FFFFFF"/>
                </a:solidFill>
                <a:latin typeface="Arial"/>
                <a:cs typeface="Arial"/>
              </a:rPr>
              <a:t> </a:t>
            </a:r>
            <a:r>
              <a:rPr lang="en-US" b="1" spc="-30" err="1">
                <a:solidFill>
                  <a:srgbClr val="FFFFFF"/>
                </a:solidFill>
                <a:latin typeface="Arial"/>
                <a:cs typeface="Arial"/>
              </a:rPr>
              <a:t>xe</a:t>
            </a:r>
            <a:r>
              <a:rPr lang="en-US" b="1" spc="-30">
                <a:solidFill>
                  <a:srgbClr val="FFFFFF"/>
                </a:solidFill>
                <a:latin typeface="Arial"/>
                <a:cs typeface="Arial"/>
              </a:rPr>
              <a:t> </a:t>
            </a:r>
            <a:r>
              <a:rPr lang="en-US" b="1" spc="-30" err="1">
                <a:solidFill>
                  <a:srgbClr val="FFFFFF"/>
                </a:solidFill>
                <a:latin typeface="Arial"/>
                <a:cs typeface="Arial"/>
              </a:rPr>
              <a:t>tải</a:t>
            </a:r>
            <a:r>
              <a:rPr lang="en-US" b="1" spc="-30">
                <a:solidFill>
                  <a:srgbClr val="FFFFFF"/>
                </a:solidFill>
                <a:latin typeface="Arial"/>
                <a:cs typeface="Arial"/>
              </a:rPr>
              <a:t> </a:t>
            </a:r>
            <a:br>
              <a:rPr lang="en-US" b="1" spc="-30">
                <a:solidFill>
                  <a:srgbClr val="FFFFFF"/>
                </a:solidFill>
                <a:latin typeface="Arial"/>
                <a:cs typeface="Arial"/>
              </a:rPr>
            </a:br>
            <a:r>
              <a:rPr lang="en-US" b="1" spc="-30">
                <a:solidFill>
                  <a:srgbClr val="FFFFFF"/>
                </a:solidFill>
                <a:latin typeface="Arial"/>
                <a:cs typeface="Arial"/>
              </a:rPr>
              <a:t>hàng </a:t>
            </a:r>
            <a:r>
              <a:rPr lang="en-US" b="1" spc="-30" err="1">
                <a:solidFill>
                  <a:srgbClr val="FFFFFF"/>
                </a:solidFill>
                <a:latin typeface="Arial"/>
                <a:cs typeface="Arial"/>
              </a:rPr>
              <a:t>đầu</a:t>
            </a:r>
            <a:r>
              <a:rPr lang="en-US" b="1" spc="-30">
                <a:solidFill>
                  <a:srgbClr val="FFFFFF"/>
                </a:solidFill>
                <a:latin typeface="Arial"/>
                <a:cs typeface="Arial"/>
              </a:rPr>
              <a:t> </a:t>
            </a:r>
            <a:r>
              <a:rPr lang="en-US" b="1" spc="-30" err="1">
                <a:solidFill>
                  <a:srgbClr val="FFFFFF"/>
                </a:solidFill>
                <a:latin typeface="Arial"/>
                <a:cs typeface="Arial"/>
              </a:rPr>
              <a:t>Nhật</a:t>
            </a:r>
            <a:r>
              <a:rPr lang="en-US" b="1" spc="-30">
                <a:solidFill>
                  <a:srgbClr val="FFFFFF"/>
                </a:solidFill>
                <a:latin typeface="Arial"/>
                <a:cs typeface="Arial"/>
              </a:rPr>
              <a:t> </a:t>
            </a:r>
            <a:r>
              <a:rPr lang="en-US" b="1" spc="-30" err="1">
                <a:solidFill>
                  <a:srgbClr val="FFFFFF"/>
                </a:solidFill>
                <a:latin typeface="Arial"/>
                <a:cs typeface="Arial"/>
              </a:rPr>
              <a:t>Bản</a:t>
            </a:r>
            <a:r>
              <a:rPr lang="en-US" b="1" spc="-30">
                <a:solidFill>
                  <a:srgbClr val="FFFFFF"/>
                </a:solidFill>
                <a:latin typeface="Arial"/>
                <a:cs typeface="Arial"/>
              </a:rPr>
              <a:t> </a:t>
            </a:r>
            <a:r>
              <a:rPr lang="en-US" b="1" spc="-30" err="1">
                <a:solidFill>
                  <a:srgbClr val="FFFFFF"/>
                </a:solidFill>
                <a:latin typeface="Arial"/>
                <a:cs typeface="Arial"/>
              </a:rPr>
              <a:t>cung</a:t>
            </a:r>
            <a:r>
              <a:rPr lang="en-US" b="1" spc="-30">
                <a:solidFill>
                  <a:srgbClr val="FFFFFF"/>
                </a:solidFill>
                <a:latin typeface="Arial"/>
                <a:cs typeface="Arial"/>
              </a:rPr>
              <a:t> </a:t>
            </a:r>
            <a:r>
              <a:rPr lang="en-US" b="1" spc="-30" err="1">
                <a:solidFill>
                  <a:srgbClr val="FFFFFF"/>
                </a:solidFill>
                <a:latin typeface="Arial"/>
                <a:cs typeface="Arial"/>
              </a:rPr>
              <a:t>cấp</a:t>
            </a:r>
            <a:r>
              <a:rPr lang="en-US" b="1" spc="-30">
                <a:solidFill>
                  <a:srgbClr val="FFFFFF"/>
                </a:solidFill>
                <a:latin typeface="Arial"/>
                <a:cs typeface="Arial"/>
              </a:rPr>
              <a:t> </a:t>
            </a:r>
            <a:r>
              <a:rPr lang="en-US" b="1" spc="-30" err="1">
                <a:solidFill>
                  <a:srgbClr val="FFFFFF"/>
                </a:solidFill>
                <a:latin typeface="Arial"/>
                <a:cs typeface="Arial"/>
              </a:rPr>
              <a:t>các</a:t>
            </a:r>
            <a:r>
              <a:rPr lang="en-US" b="1" spc="-30">
                <a:solidFill>
                  <a:srgbClr val="FFFFFF"/>
                </a:solidFill>
                <a:latin typeface="Arial"/>
                <a:cs typeface="Arial"/>
              </a:rPr>
              <a:t> </a:t>
            </a:r>
            <a:r>
              <a:rPr lang="en-US" b="1" spc="-30" err="1">
                <a:solidFill>
                  <a:srgbClr val="FFFFFF"/>
                </a:solidFill>
                <a:latin typeface="Arial"/>
                <a:cs typeface="Arial"/>
              </a:rPr>
              <a:t>giải</a:t>
            </a:r>
            <a:r>
              <a:rPr lang="en-US" b="1" spc="-30">
                <a:solidFill>
                  <a:srgbClr val="FFFFFF"/>
                </a:solidFill>
                <a:latin typeface="Arial"/>
                <a:cs typeface="Arial"/>
              </a:rPr>
              <a:t> </a:t>
            </a:r>
            <a:r>
              <a:rPr lang="en-US" b="1" spc="-30" err="1">
                <a:solidFill>
                  <a:srgbClr val="FFFFFF"/>
                </a:solidFill>
                <a:latin typeface="Arial"/>
                <a:cs typeface="Arial"/>
              </a:rPr>
              <a:t>pháp</a:t>
            </a:r>
            <a:r>
              <a:rPr lang="en-US" b="1" spc="-30">
                <a:solidFill>
                  <a:srgbClr val="FFFFFF"/>
                </a:solidFill>
                <a:latin typeface="Arial"/>
                <a:cs typeface="Arial"/>
              </a:rPr>
              <a:t> </a:t>
            </a:r>
            <a:r>
              <a:rPr lang="en-US" b="1" spc="-30" err="1">
                <a:solidFill>
                  <a:srgbClr val="FFFFFF"/>
                </a:solidFill>
                <a:latin typeface="Arial"/>
                <a:cs typeface="Arial"/>
              </a:rPr>
              <a:t>về</a:t>
            </a:r>
            <a:r>
              <a:rPr lang="en-US" b="1" spc="-30">
                <a:solidFill>
                  <a:srgbClr val="FFFFFF"/>
                </a:solidFill>
                <a:latin typeface="Arial"/>
                <a:cs typeface="Arial"/>
              </a:rPr>
              <a:t> </a:t>
            </a:r>
            <a:r>
              <a:rPr lang="en-US" b="1" spc="-30" err="1">
                <a:solidFill>
                  <a:srgbClr val="FFFFFF"/>
                </a:solidFill>
                <a:latin typeface="Arial"/>
                <a:cs typeface="Arial"/>
              </a:rPr>
              <a:t>xe</a:t>
            </a:r>
            <a:r>
              <a:rPr lang="en-US" b="1" spc="-30">
                <a:solidFill>
                  <a:srgbClr val="FFFFFF"/>
                </a:solidFill>
                <a:latin typeface="Arial"/>
                <a:cs typeface="Arial"/>
              </a:rPr>
              <a:t> </a:t>
            </a:r>
            <a:r>
              <a:rPr lang="en-US" b="1" spc="-30" err="1">
                <a:solidFill>
                  <a:srgbClr val="FFFFFF"/>
                </a:solidFill>
                <a:latin typeface="Arial"/>
                <a:cs typeface="Arial"/>
              </a:rPr>
              <a:t>thương</a:t>
            </a:r>
            <a:r>
              <a:rPr lang="en-US" b="1" spc="-30">
                <a:solidFill>
                  <a:srgbClr val="FFFFFF"/>
                </a:solidFill>
                <a:latin typeface="Arial"/>
                <a:cs typeface="Arial"/>
              </a:rPr>
              <a:t> </a:t>
            </a:r>
            <a:r>
              <a:rPr lang="en-US" b="1" spc="-30" err="1">
                <a:solidFill>
                  <a:srgbClr val="FFFFFF"/>
                </a:solidFill>
                <a:latin typeface="Arial"/>
                <a:cs typeface="Arial"/>
              </a:rPr>
              <a:t>mại</a:t>
            </a:r>
            <a:endParaRPr>
              <a:latin typeface="Arial"/>
              <a:cs typeface="Arial"/>
            </a:endParaRPr>
          </a:p>
        </p:txBody>
      </p:sp>
      <p:sp>
        <p:nvSpPr>
          <p:cNvPr id="10" name="object 10"/>
          <p:cNvSpPr txBox="1"/>
          <p:nvPr/>
        </p:nvSpPr>
        <p:spPr>
          <a:xfrm>
            <a:off x="413006" y="4421386"/>
            <a:ext cx="1504315" cy="166071"/>
          </a:xfrm>
          <a:prstGeom prst="rect">
            <a:avLst/>
          </a:prstGeom>
        </p:spPr>
        <p:txBody>
          <a:bodyPr vert="horz" wrap="square" lIns="0" tIns="12065" rIns="0" bIns="0" rtlCol="0">
            <a:spAutoFit/>
          </a:bodyPr>
          <a:lstStyle/>
          <a:p>
            <a:pPr marL="12700">
              <a:lnSpc>
                <a:spcPct val="100000"/>
              </a:lnSpc>
              <a:spcBef>
                <a:spcPts val="95"/>
              </a:spcBef>
            </a:pPr>
            <a:r>
              <a:rPr sz="1000" spc="-5">
                <a:solidFill>
                  <a:schemeClr val="bg1"/>
                </a:solidFill>
                <a:uFill>
                  <a:solidFill>
                    <a:srgbClr val="5CB5AA"/>
                  </a:solidFill>
                </a:uFill>
                <a:latin typeface="Arial" panose="020B0604020202020204" pitchFamily="34" charset="0"/>
                <a:cs typeface="Arial" panose="020B0604020202020204" pitchFamily="34" charset="0"/>
              </a:rPr>
              <a:t>https://www.udtrucks.com</a:t>
            </a:r>
            <a:endParaRPr sz="1000">
              <a:solidFill>
                <a:schemeClr val="bg1"/>
              </a:solidFill>
              <a:latin typeface="Arial" panose="020B0604020202020204" pitchFamily="34" charset="0"/>
              <a:cs typeface="Arial" panose="020B0604020202020204" pitchFamily="34" charset="0"/>
            </a:endParaRPr>
          </a:p>
        </p:txBody>
      </p:sp>
      <p:sp>
        <p:nvSpPr>
          <p:cNvPr id="11" name="Slide Number Placeholder 10">
            <a:extLst>
              <a:ext uri="{FF2B5EF4-FFF2-40B4-BE49-F238E27FC236}">
                <a16:creationId xmlns:a16="http://schemas.microsoft.com/office/drawing/2014/main" id="{54F58D5B-346D-78C4-5C4F-97401559AB02}"/>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7</a:t>
            </a:fld>
            <a:endParaRPr lang="en-US"/>
          </a:p>
        </p:txBody>
      </p:sp>
      <p:pic>
        <p:nvPicPr>
          <p:cNvPr id="4" name="mp3-output-ttsfree(dot)com (46)">
            <a:hlinkClick r:id="" action="ppaction://media"/>
            <a:extLst>
              <a:ext uri="{FF2B5EF4-FFF2-40B4-BE49-F238E27FC236}">
                <a16:creationId xmlns:a16="http://schemas.microsoft.com/office/drawing/2014/main" id="{26359032-E2EA-735D-6BED-42480F85B4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37173" y="75643"/>
            <a:ext cx="448872" cy="44887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6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5" cstate="print"/>
          <a:stretch>
            <a:fillRect/>
          </a:stretch>
        </p:blipFill>
        <p:spPr>
          <a:xfrm>
            <a:off x="0" y="-83877"/>
            <a:ext cx="9144000" cy="4862129"/>
          </a:xfrm>
          <a:prstGeom prst="rect">
            <a:avLst/>
          </a:prstGeom>
          <a:solidFill>
            <a:srgbClr val="FF0000"/>
          </a:solidFill>
        </p:spPr>
      </p:pic>
      <p:sp>
        <p:nvSpPr>
          <p:cNvPr id="12" name="object 12"/>
          <p:cNvSpPr txBox="1">
            <a:spLocks noGrp="1"/>
          </p:cNvSpPr>
          <p:nvPr>
            <p:ph sz="half" idx="4294967295"/>
          </p:nvPr>
        </p:nvSpPr>
        <p:spPr>
          <a:xfrm>
            <a:off x="107446" y="365248"/>
            <a:ext cx="8567689" cy="1540703"/>
          </a:xfrm>
          <a:prstGeom prst="rect">
            <a:avLst/>
          </a:prstGeom>
        </p:spPr>
        <p:txBody>
          <a:bodyPr vert="horz" wrap="square" lIns="0" tIns="550443" rIns="0" bIns="0" rtlCol="0" anchor="ctr">
            <a:spAutoFit/>
          </a:bodyPr>
          <a:lstStyle/>
          <a:p>
            <a:pPr marL="74930" marR="5080" algn="ctr">
              <a:spcBef>
                <a:spcPts val="1055"/>
              </a:spcBef>
            </a:pPr>
            <a:r>
              <a:rPr lang="vi-VN" sz="3200" kern="1200">
                <a:ln>
                  <a:solidFill>
                    <a:schemeClr val="bg1">
                      <a:lumMod val="50000"/>
                    </a:schemeClr>
                  </a:solidFill>
                </a:ln>
                <a:solidFill>
                  <a:srgbClr val="FFFFFF"/>
                </a:solidFill>
                <a:latin typeface="Arial" panose="020B0604020202020204" pitchFamily="34" charset="0"/>
                <a:cs typeface="Arial" panose="020B0604020202020204" pitchFamily="34" charset="0"/>
              </a:rPr>
              <a:t>NHÀ CUNG ỨNG XE THƯƠNG MẠI BỀN VỮNG DẪN ĐẦU NHẬT BẢN &amp; TOÀN CẦU </a:t>
            </a:r>
          </a:p>
        </p:txBody>
      </p:sp>
      <p:sp>
        <p:nvSpPr>
          <p:cNvPr id="14" name="object 14"/>
          <p:cNvSpPr txBox="1">
            <a:spLocks noGrp="1"/>
          </p:cNvSpPr>
          <p:nvPr>
            <p:ph type="title" idx="4294967295"/>
          </p:nvPr>
        </p:nvSpPr>
        <p:spPr>
          <a:xfrm>
            <a:off x="1309295" y="158859"/>
            <a:ext cx="6097588" cy="305853"/>
          </a:xfrm>
          <a:prstGeom prst="rect">
            <a:avLst/>
          </a:prstGeom>
          <a:solidFill>
            <a:schemeClr val="accent6">
              <a:lumMod val="75000"/>
            </a:schemeClr>
          </a:solidFill>
        </p:spPr>
        <p:txBody>
          <a:bodyPr vert="horz" wrap="square" lIns="0" tIns="13335" rIns="0" bIns="0" rtlCol="0">
            <a:spAutoFit/>
          </a:bodyPr>
          <a:lstStyle/>
          <a:p>
            <a:pPr marL="12700">
              <a:lnSpc>
                <a:spcPct val="100000"/>
              </a:lnSpc>
              <a:spcBef>
                <a:spcPts val="105"/>
              </a:spcBef>
            </a:pPr>
            <a:r>
              <a:rPr lang="en-US" sz="1900" b="1" spc="5">
                <a:solidFill>
                  <a:srgbClr val="FFFFFF"/>
                </a:solidFill>
              </a:rPr>
              <a:t>UD</a:t>
            </a:r>
            <a:r>
              <a:rPr lang="en-US" sz="1900" b="1" spc="-15">
                <a:solidFill>
                  <a:srgbClr val="FFFFFF"/>
                </a:solidFill>
              </a:rPr>
              <a:t> </a:t>
            </a:r>
            <a:r>
              <a:rPr lang="en-US" sz="1900" b="1">
                <a:solidFill>
                  <a:srgbClr val="FFFFFF"/>
                </a:solidFill>
              </a:rPr>
              <a:t>TRUCKS</a:t>
            </a:r>
            <a:r>
              <a:rPr lang="en-US" sz="1900" b="1" spc="-20">
                <a:solidFill>
                  <a:srgbClr val="FFFFFF"/>
                </a:solidFill>
              </a:rPr>
              <a:t> MUỐN TẠO NÊN VỊ THẾ CHO NĂM </a:t>
            </a:r>
            <a:r>
              <a:rPr lang="en-US" sz="1900" b="1" spc="-10">
                <a:solidFill>
                  <a:srgbClr val="FFFFFF"/>
                </a:solidFill>
              </a:rPr>
              <a:t>2026</a:t>
            </a:r>
            <a:endParaRPr lang="en-US" sz="1900" b="1"/>
          </a:p>
        </p:txBody>
      </p:sp>
      <p:grpSp>
        <p:nvGrpSpPr>
          <p:cNvPr id="11" name="Group 10">
            <a:extLst>
              <a:ext uri="{FF2B5EF4-FFF2-40B4-BE49-F238E27FC236}">
                <a16:creationId xmlns:a16="http://schemas.microsoft.com/office/drawing/2014/main" id="{8BCC66C3-D84E-4B76-A963-2C8944451CCC}"/>
              </a:ext>
            </a:extLst>
          </p:cNvPr>
          <p:cNvGrpSpPr/>
          <p:nvPr/>
        </p:nvGrpSpPr>
        <p:grpSpPr>
          <a:xfrm>
            <a:off x="2478360" y="2521381"/>
            <a:ext cx="1848100" cy="1605567"/>
            <a:chOff x="368664" y="2286851"/>
            <a:chExt cx="1848100" cy="1605567"/>
          </a:xfrm>
        </p:grpSpPr>
        <p:sp>
          <p:nvSpPr>
            <p:cNvPr id="9" name="Rectangle 8">
              <a:extLst>
                <a:ext uri="{FF2B5EF4-FFF2-40B4-BE49-F238E27FC236}">
                  <a16:creationId xmlns:a16="http://schemas.microsoft.com/office/drawing/2014/main" id="{FE74AB32-D8E1-4183-B454-2E03E3CF24C4}"/>
                </a:ext>
              </a:extLst>
            </p:cNvPr>
            <p:cNvSpPr/>
            <p:nvPr/>
          </p:nvSpPr>
          <p:spPr>
            <a:xfrm>
              <a:off x="368664" y="2286851"/>
              <a:ext cx="1848100" cy="1605567"/>
            </a:xfrm>
            <a:prstGeom prst="rect">
              <a:avLst/>
            </a:prstGeom>
            <a:solidFill>
              <a:srgbClr val="417C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417C13"/>
                </a:solidFill>
                <a:highlight>
                  <a:srgbClr val="FFFF00"/>
                </a:highlight>
              </a:endParaRPr>
            </a:p>
          </p:txBody>
        </p:sp>
        <p:sp>
          <p:nvSpPr>
            <p:cNvPr id="10" name="TextBox 9">
              <a:extLst>
                <a:ext uri="{FF2B5EF4-FFF2-40B4-BE49-F238E27FC236}">
                  <a16:creationId xmlns:a16="http://schemas.microsoft.com/office/drawing/2014/main" id="{4277562A-08A8-42AF-A03C-30370A7F1AA6}"/>
                </a:ext>
              </a:extLst>
            </p:cNvPr>
            <p:cNvSpPr txBox="1"/>
            <p:nvPr/>
          </p:nvSpPr>
          <p:spPr>
            <a:xfrm>
              <a:off x="464164" y="2393243"/>
              <a:ext cx="1638616" cy="584775"/>
            </a:xfrm>
            <a:prstGeom prst="rect">
              <a:avLst/>
            </a:prstGeom>
            <a:noFill/>
          </p:spPr>
          <p:txBody>
            <a:bodyPr wrap="square" rtlCol="0">
              <a:spAutoFit/>
            </a:bodyPr>
            <a:lstStyle/>
            <a:p>
              <a:pPr algn="ctr"/>
              <a:r>
                <a:rPr lang="en-US" sz="1600" b="1">
                  <a:solidFill>
                    <a:schemeClr val="bg1"/>
                  </a:solidFill>
                  <a:latin typeface="Arial" panose="020B0604020202020204" pitchFamily="34" charset="0"/>
                  <a:cs typeface="Arial" panose="020B0604020202020204" pitchFamily="34" charset="0"/>
                </a:rPr>
                <a:t>Tốt hơn cho</a:t>
              </a:r>
            </a:p>
            <a:p>
              <a:pPr algn="ctr"/>
              <a:r>
                <a:rPr lang="en-US" sz="1600" b="1">
                  <a:solidFill>
                    <a:schemeClr val="bg1"/>
                  </a:solidFill>
                  <a:latin typeface="Arial" panose="020B0604020202020204" pitchFamily="34" charset="0"/>
                  <a:cs typeface="Arial" panose="020B0604020202020204" pitchFamily="34" charset="0"/>
                </a:rPr>
                <a:t>Hành tinh</a:t>
              </a:r>
              <a:endParaRPr lang="vi-VN" sz="1600" b="1">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FFB5CEE9-052B-4A26-A4A2-DA52B41AB9C1}"/>
                </a:ext>
              </a:extLst>
            </p:cNvPr>
            <p:cNvSpPr txBox="1"/>
            <p:nvPr/>
          </p:nvSpPr>
          <p:spPr>
            <a:xfrm>
              <a:off x="387964" y="3251717"/>
              <a:ext cx="1828800" cy="461665"/>
            </a:xfrm>
            <a:prstGeom prst="rect">
              <a:avLst/>
            </a:prstGeom>
            <a:noFill/>
          </p:spPr>
          <p:txBody>
            <a:bodyPr wrap="square" rtlCol="0">
              <a:spAutoFit/>
            </a:bodyPr>
            <a:lstStyle/>
            <a:p>
              <a:pPr algn="ctr"/>
              <a:r>
                <a:rPr lang="en-US" sz="1200" b="1" err="1">
                  <a:solidFill>
                    <a:schemeClr val="bg1"/>
                  </a:solidFill>
                  <a:latin typeface="Arial" panose="020B0604020202020204" pitchFamily="34" charset="0"/>
                  <a:cs typeface="Arial" panose="020B0604020202020204" pitchFamily="34" charset="0"/>
                </a:rPr>
                <a:t>Giảm</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lượng</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khí</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thải</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Bảo</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vệ</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môi</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trường</a:t>
              </a:r>
              <a:endParaRPr lang="vi-VN" sz="1200" b="1">
                <a:solidFill>
                  <a:schemeClr val="bg1"/>
                </a:solidFill>
                <a:latin typeface="Arial" panose="020B0604020202020204" pitchFamily="34" charset="0"/>
                <a:cs typeface="Arial" panose="020B0604020202020204" pitchFamily="34" charset="0"/>
              </a:endParaRPr>
            </a:p>
          </p:txBody>
        </p:sp>
      </p:grpSp>
      <p:grpSp>
        <p:nvGrpSpPr>
          <p:cNvPr id="19" name="Group 18">
            <a:extLst>
              <a:ext uri="{FF2B5EF4-FFF2-40B4-BE49-F238E27FC236}">
                <a16:creationId xmlns:a16="http://schemas.microsoft.com/office/drawing/2014/main" id="{81E89FAA-E0B7-40C6-BA07-3840D3C2257E}"/>
              </a:ext>
            </a:extLst>
          </p:cNvPr>
          <p:cNvGrpSpPr/>
          <p:nvPr/>
        </p:nvGrpSpPr>
        <p:grpSpPr>
          <a:xfrm>
            <a:off x="142194" y="2517890"/>
            <a:ext cx="1848100" cy="1605567"/>
            <a:chOff x="224475" y="2241582"/>
            <a:chExt cx="1848100" cy="1605567"/>
          </a:xfrm>
        </p:grpSpPr>
        <p:sp>
          <p:nvSpPr>
            <p:cNvPr id="20" name="Rectangle 19">
              <a:extLst>
                <a:ext uri="{FF2B5EF4-FFF2-40B4-BE49-F238E27FC236}">
                  <a16:creationId xmlns:a16="http://schemas.microsoft.com/office/drawing/2014/main" id="{2BB5D831-1298-4198-9238-CF18EC3F077E}"/>
                </a:ext>
              </a:extLst>
            </p:cNvPr>
            <p:cNvSpPr/>
            <p:nvPr/>
          </p:nvSpPr>
          <p:spPr>
            <a:xfrm>
              <a:off x="224475" y="2241582"/>
              <a:ext cx="1848100" cy="1605567"/>
            </a:xfrm>
            <a:prstGeom prst="rect">
              <a:avLst/>
            </a:prstGeom>
            <a:solidFill>
              <a:srgbClr val="0082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006276"/>
                </a:solidFill>
                <a:highlight>
                  <a:srgbClr val="FFFF00"/>
                </a:highlight>
              </a:endParaRPr>
            </a:p>
          </p:txBody>
        </p:sp>
        <p:sp>
          <p:nvSpPr>
            <p:cNvPr id="21" name="TextBox 20">
              <a:extLst>
                <a:ext uri="{FF2B5EF4-FFF2-40B4-BE49-F238E27FC236}">
                  <a16:creationId xmlns:a16="http://schemas.microsoft.com/office/drawing/2014/main" id="{9E432259-D11A-4AD4-9B97-182A4E15BE5C}"/>
                </a:ext>
              </a:extLst>
            </p:cNvPr>
            <p:cNvSpPr txBox="1"/>
            <p:nvPr/>
          </p:nvSpPr>
          <p:spPr>
            <a:xfrm>
              <a:off x="329217" y="2348510"/>
              <a:ext cx="1638616" cy="584775"/>
            </a:xfrm>
            <a:prstGeom prst="rect">
              <a:avLst/>
            </a:prstGeom>
            <a:noFill/>
          </p:spPr>
          <p:txBody>
            <a:bodyPr wrap="square" rtlCol="0">
              <a:spAutoFit/>
            </a:bodyPr>
            <a:lstStyle/>
            <a:p>
              <a:pPr algn="ctr"/>
              <a:r>
                <a:rPr lang="en-US" sz="1600" b="1">
                  <a:solidFill>
                    <a:schemeClr val="bg1"/>
                  </a:solidFill>
                  <a:latin typeface="Arial" panose="020B0604020202020204" pitchFamily="34" charset="0"/>
                  <a:cs typeface="Arial" panose="020B0604020202020204" pitchFamily="34" charset="0"/>
                </a:rPr>
                <a:t>Tốt hơn cho</a:t>
              </a:r>
            </a:p>
            <a:p>
              <a:pPr algn="ctr"/>
              <a:r>
                <a:rPr lang="en-US" sz="1600" b="1">
                  <a:solidFill>
                    <a:schemeClr val="bg1"/>
                  </a:solidFill>
                  <a:latin typeface="Arial" panose="020B0604020202020204" pitchFamily="34" charset="0"/>
                  <a:cs typeface="Arial" panose="020B0604020202020204" pitchFamily="34" charset="0"/>
                </a:rPr>
                <a:t>Ngành vận tải</a:t>
              </a:r>
              <a:endParaRPr lang="vi-VN" sz="1600" b="1">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00C2B6E2-7497-4E62-85E4-8DBB111D9943}"/>
                </a:ext>
              </a:extLst>
            </p:cNvPr>
            <p:cNvSpPr txBox="1"/>
            <p:nvPr/>
          </p:nvSpPr>
          <p:spPr>
            <a:xfrm>
              <a:off x="291817" y="3159383"/>
              <a:ext cx="1713415" cy="646331"/>
            </a:xfrm>
            <a:prstGeom prst="rect">
              <a:avLst/>
            </a:prstGeom>
            <a:noFill/>
          </p:spPr>
          <p:txBody>
            <a:bodyPr wrap="square" rtlCol="0">
              <a:spAutoFit/>
            </a:bodyPr>
            <a:lstStyle/>
            <a:p>
              <a:pPr algn="ctr"/>
              <a:r>
                <a:rPr lang="en-US" sz="1200" b="1" err="1">
                  <a:solidFill>
                    <a:schemeClr val="bg1"/>
                  </a:solidFill>
                  <a:latin typeface="Arial" panose="020B0604020202020204" pitchFamily="34" charset="0"/>
                  <a:cs typeface="Arial" panose="020B0604020202020204" pitchFamily="34" charset="0"/>
                </a:rPr>
                <a:t>Đổi</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mới</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công</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nghệ</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Tập</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trung</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vào</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tính</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bền</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vững</a:t>
              </a:r>
              <a:endParaRPr lang="vi-VN" sz="1200" b="1">
                <a:solidFill>
                  <a:schemeClr val="bg1"/>
                </a:solidFill>
                <a:latin typeface="Arial" panose="020B0604020202020204" pitchFamily="34" charset="0"/>
                <a:cs typeface="Arial" panose="020B0604020202020204" pitchFamily="34" charset="0"/>
              </a:endParaRPr>
            </a:p>
          </p:txBody>
        </p:sp>
      </p:grpSp>
      <p:sp>
        <p:nvSpPr>
          <p:cNvPr id="24" name="Rectangle 23">
            <a:extLst>
              <a:ext uri="{FF2B5EF4-FFF2-40B4-BE49-F238E27FC236}">
                <a16:creationId xmlns:a16="http://schemas.microsoft.com/office/drawing/2014/main" id="{DA513E9F-821B-4404-BC14-AE64CF6C684A}"/>
              </a:ext>
            </a:extLst>
          </p:cNvPr>
          <p:cNvSpPr/>
          <p:nvPr/>
        </p:nvSpPr>
        <p:spPr>
          <a:xfrm>
            <a:off x="7042528" y="2517890"/>
            <a:ext cx="1961742" cy="160556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417C13"/>
              </a:solidFill>
              <a:highlight>
                <a:srgbClr val="FFFF00"/>
              </a:highlight>
            </a:endParaRPr>
          </a:p>
        </p:txBody>
      </p:sp>
      <p:sp>
        <p:nvSpPr>
          <p:cNvPr id="25" name="TextBox 24">
            <a:extLst>
              <a:ext uri="{FF2B5EF4-FFF2-40B4-BE49-F238E27FC236}">
                <a16:creationId xmlns:a16="http://schemas.microsoft.com/office/drawing/2014/main" id="{993D1D4D-7C48-402B-A03B-7EA93CF92519}"/>
              </a:ext>
            </a:extLst>
          </p:cNvPr>
          <p:cNvSpPr txBox="1"/>
          <p:nvPr/>
        </p:nvSpPr>
        <p:spPr>
          <a:xfrm>
            <a:off x="7042529" y="2571750"/>
            <a:ext cx="1959278" cy="830997"/>
          </a:xfrm>
          <a:prstGeom prst="rect">
            <a:avLst/>
          </a:prstGeom>
          <a:noFill/>
        </p:spPr>
        <p:txBody>
          <a:bodyPr wrap="square" rtlCol="0">
            <a:spAutoFit/>
          </a:bodyPr>
          <a:lstStyle/>
          <a:p>
            <a:pPr algn="ctr"/>
            <a:r>
              <a:rPr lang="en-US" sz="1600" b="1" err="1">
                <a:solidFill>
                  <a:schemeClr val="bg1"/>
                </a:solidFill>
                <a:latin typeface="Arial" panose="020B0604020202020204" pitchFamily="34" charset="0"/>
                <a:cs typeface="Arial" panose="020B0604020202020204" pitchFamily="34" charset="0"/>
              </a:rPr>
              <a:t>Tốt</a:t>
            </a:r>
            <a:r>
              <a:rPr lang="en-US" sz="1600" b="1">
                <a:solidFill>
                  <a:schemeClr val="bg1"/>
                </a:solidFill>
                <a:latin typeface="Arial" panose="020B0604020202020204" pitchFamily="34" charset="0"/>
                <a:cs typeface="Arial" panose="020B0604020202020204" pitchFamily="34" charset="0"/>
              </a:rPr>
              <a:t> </a:t>
            </a:r>
            <a:r>
              <a:rPr lang="en-US" sz="1600" b="1" err="1">
                <a:solidFill>
                  <a:schemeClr val="bg1"/>
                </a:solidFill>
                <a:latin typeface="Arial" panose="020B0604020202020204" pitchFamily="34" charset="0"/>
                <a:cs typeface="Arial" panose="020B0604020202020204" pitchFamily="34" charset="0"/>
              </a:rPr>
              <a:t>hơn</a:t>
            </a:r>
            <a:r>
              <a:rPr lang="en-US" sz="1600" b="1">
                <a:solidFill>
                  <a:schemeClr val="bg1"/>
                </a:solidFill>
                <a:latin typeface="Arial" panose="020B0604020202020204" pitchFamily="34" charset="0"/>
                <a:cs typeface="Arial" panose="020B0604020202020204" pitchFamily="34" charset="0"/>
              </a:rPr>
              <a:t> </a:t>
            </a:r>
            <a:r>
              <a:rPr lang="en-US" sz="1600" b="1" err="1">
                <a:solidFill>
                  <a:schemeClr val="bg1"/>
                </a:solidFill>
                <a:latin typeface="Arial" panose="020B0604020202020204" pitchFamily="34" charset="0"/>
                <a:cs typeface="Arial" panose="020B0604020202020204" pitchFamily="34" charset="0"/>
              </a:rPr>
              <a:t>cho</a:t>
            </a:r>
            <a:endParaRPr lang="en-US" sz="1600" b="1">
              <a:solidFill>
                <a:schemeClr val="bg1"/>
              </a:solidFill>
              <a:latin typeface="Arial" panose="020B0604020202020204" pitchFamily="34" charset="0"/>
              <a:cs typeface="Arial" panose="020B0604020202020204" pitchFamily="34" charset="0"/>
            </a:endParaRPr>
          </a:p>
          <a:p>
            <a:pPr algn="ctr"/>
            <a:r>
              <a:rPr lang="en-US" sz="1600" b="1" err="1">
                <a:solidFill>
                  <a:schemeClr val="bg1"/>
                </a:solidFill>
                <a:latin typeface="Arial" panose="020B0604020202020204" pitchFamily="34" charset="0"/>
                <a:cs typeface="Arial" panose="020B0604020202020204" pitchFamily="34" charset="0"/>
              </a:rPr>
              <a:t>Hoạt</a:t>
            </a:r>
            <a:r>
              <a:rPr lang="en-US" sz="1600" b="1">
                <a:solidFill>
                  <a:schemeClr val="bg1"/>
                </a:solidFill>
                <a:latin typeface="Arial" panose="020B0604020202020204" pitchFamily="34" charset="0"/>
                <a:cs typeface="Arial" panose="020B0604020202020204" pitchFamily="34" charset="0"/>
              </a:rPr>
              <a:t> </a:t>
            </a:r>
            <a:r>
              <a:rPr lang="en-US" sz="1600" b="1" err="1">
                <a:solidFill>
                  <a:schemeClr val="bg1"/>
                </a:solidFill>
                <a:latin typeface="Arial" panose="020B0604020202020204" pitchFamily="34" charset="0"/>
                <a:cs typeface="Arial" panose="020B0604020202020204" pitchFamily="34" charset="0"/>
              </a:rPr>
              <a:t>động</a:t>
            </a:r>
            <a:r>
              <a:rPr lang="en-US" sz="1600" b="1">
                <a:solidFill>
                  <a:schemeClr val="bg1"/>
                </a:solidFill>
                <a:latin typeface="Arial" panose="020B0604020202020204" pitchFamily="34" charset="0"/>
                <a:cs typeface="Arial" panose="020B0604020202020204" pitchFamily="34" charset="0"/>
              </a:rPr>
              <a:t> </a:t>
            </a:r>
            <a:r>
              <a:rPr lang="en-US" sz="1600" b="1" err="1">
                <a:solidFill>
                  <a:schemeClr val="bg1"/>
                </a:solidFill>
                <a:latin typeface="Arial" panose="020B0604020202020204" pitchFamily="34" charset="0"/>
                <a:cs typeface="Arial" panose="020B0604020202020204" pitchFamily="34" charset="0"/>
              </a:rPr>
              <a:t>kinh</a:t>
            </a:r>
            <a:r>
              <a:rPr lang="en-US" sz="1600" b="1">
                <a:solidFill>
                  <a:schemeClr val="bg1"/>
                </a:solidFill>
                <a:latin typeface="Arial" panose="020B0604020202020204" pitchFamily="34" charset="0"/>
                <a:cs typeface="Arial" panose="020B0604020202020204" pitchFamily="34" charset="0"/>
              </a:rPr>
              <a:t> </a:t>
            </a:r>
            <a:r>
              <a:rPr lang="en-US" sz="1600" b="1" err="1">
                <a:solidFill>
                  <a:schemeClr val="bg1"/>
                </a:solidFill>
                <a:latin typeface="Arial" panose="020B0604020202020204" pitchFamily="34" charset="0"/>
                <a:cs typeface="Arial" panose="020B0604020202020204" pitchFamily="34" charset="0"/>
              </a:rPr>
              <a:t>doanh</a:t>
            </a:r>
            <a:endParaRPr lang="vi-VN" sz="1600" b="1">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35BE76C4-9A38-4B2D-A936-E95AF47CE532}"/>
              </a:ext>
            </a:extLst>
          </p:cNvPr>
          <p:cNvSpPr txBox="1"/>
          <p:nvPr/>
        </p:nvSpPr>
        <p:spPr>
          <a:xfrm>
            <a:off x="7054209" y="3467519"/>
            <a:ext cx="1947598" cy="646331"/>
          </a:xfrm>
          <a:prstGeom prst="rect">
            <a:avLst/>
          </a:prstGeom>
          <a:noFill/>
        </p:spPr>
        <p:txBody>
          <a:bodyPr wrap="square" rtlCol="0">
            <a:spAutoFit/>
          </a:bodyPr>
          <a:lstStyle/>
          <a:p>
            <a:pPr algn="ctr"/>
            <a:r>
              <a:rPr lang="en-US" sz="1200" b="1">
                <a:solidFill>
                  <a:schemeClr val="bg1"/>
                </a:solidFill>
                <a:latin typeface="Arial" panose="020B0604020202020204" pitchFamily="34" charset="0"/>
                <a:cs typeface="Arial" panose="020B0604020202020204" pitchFamily="34" charset="0"/>
              </a:rPr>
              <a:t>Phát </a:t>
            </a:r>
            <a:r>
              <a:rPr lang="en-US" sz="1200" b="1" err="1">
                <a:solidFill>
                  <a:schemeClr val="bg1"/>
                </a:solidFill>
                <a:latin typeface="Arial" panose="020B0604020202020204" pitchFamily="34" charset="0"/>
                <a:cs typeface="Arial" panose="020B0604020202020204" pitchFamily="34" charset="0"/>
              </a:rPr>
              <a:t>triển</a:t>
            </a:r>
            <a:r>
              <a:rPr lang="en-US" sz="1200" b="1">
                <a:solidFill>
                  <a:schemeClr val="bg1"/>
                </a:solidFill>
                <a:latin typeface="Arial" panose="020B0604020202020204" pitchFamily="34" charset="0"/>
                <a:cs typeface="Arial" panose="020B0604020202020204" pitchFamily="34" charset="0"/>
              </a:rPr>
              <a:t> </a:t>
            </a:r>
            <a:r>
              <a:rPr lang="en-US" sz="1200" b="1" err="1">
                <a:solidFill>
                  <a:schemeClr val="bg1"/>
                </a:solidFill>
                <a:latin typeface="Arial" panose="020B0604020202020204" pitchFamily="34" charset="0"/>
                <a:cs typeface="Arial" panose="020B0604020202020204" pitchFamily="34" charset="0"/>
              </a:rPr>
              <a:t>bền</a:t>
            </a:r>
            <a:r>
              <a:rPr lang="en-US" sz="1200" b="1">
                <a:solidFill>
                  <a:schemeClr val="bg1"/>
                </a:solidFill>
                <a:latin typeface="Arial" panose="020B0604020202020204" pitchFamily="34" charset="0"/>
                <a:cs typeface="Arial" panose="020B0604020202020204" pitchFamily="34" charset="0"/>
              </a:rPr>
              <a:t> vững </a:t>
            </a:r>
            <a:r>
              <a:rPr lang="vi-VN" sz="1200" b="1">
                <a:solidFill>
                  <a:schemeClr val="bg1"/>
                </a:solidFill>
                <a:latin typeface="Arial" panose="020B0604020202020204" pitchFamily="34" charset="0"/>
                <a:cs typeface="Arial" panose="020B0604020202020204" pitchFamily="34" charset="0"/>
              </a:rPr>
              <a:t>và mang lợi nhuận cho các nhà đầu tư</a:t>
            </a:r>
          </a:p>
        </p:txBody>
      </p:sp>
      <p:grpSp>
        <p:nvGrpSpPr>
          <p:cNvPr id="27" name="Group 26">
            <a:extLst>
              <a:ext uri="{FF2B5EF4-FFF2-40B4-BE49-F238E27FC236}">
                <a16:creationId xmlns:a16="http://schemas.microsoft.com/office/drawing/2014/main" id="{21710B4D-D96C-42A0-A745-2BB0D471C9A2}"/>
              </a:ext>
            </a:extLst>
          </p:cNvPr>
          <p:cNvGrpSpPr/>
          <p:nvPr/>
        </p:nvGrpSpPr>
        <p:grpSpPr>
          <a:xfrm>
            <a:off x="4765521" y="2517890"/>
            <a:ext cx="1850563" cy="1605567"/>
            <a:chOff x="222012" y="2241582"/>
            <a:chExt cx="1850563" cy="1605567"/>
          </a:xfrm>
          <a:solidFill>
            <a:srgbClr val="EF8B00"/>
          </a:solidFill>
        </p:grpSpPr>
        <p:sp>
          <p:nvSpPr>
            <p:cNvPr id="28" name="Rectangle 27">
              <a:extLst>
                <a:ext uri="{FF2B5EF4-FFF2-40B4-BE49-F238E27FC236}">
                  <a16:creationId xmlns:a16="http://schemas.microsoft.com/office/drawing/2014/main" id="{C86C4CB6-508D-4EB2-A872-FA269BCB71E2}"/>
                </a:ext>
              </a:extLst>
            </p:cNvPr>
            <p:cNvSpPr/>
            <p:nvPr/>
          </p:nvSpPr>
          <p:spPr>
            <a:xfrm>
              <a:off x="224475" y="2241582"/>
              <a:ext cx="1848100" cy="16055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417C13"/>
                </a:solidFill>
                <a:highlight>
                  <a:srgbClr val="FFFF00"/>
                </a:highlight>
              </a:endParaRPr>
            </a:p>
          </p:txBody>
        </p:sp>
        <p:sp>
          <p:nvSpPr>
            <p:cNvPr id="29" name="TextBox 28">
              <a:extLst>
                <a:ext uri="{FF2B5EF4-FFF2-40B4-BE49-F238E27FC236}">
                  <a16:creationId xmlns:a16="http://schemas.microsoft.com/office/drawing/2014/main" id="{AA6BB10C-D445-4A21-90F7-EEC28A42B38D}"/>
                </a:ext>
              </a:extLst>
            </p:cNvPr>
            <p:cNvSpPr txBox="1"/>
            <p:nvPr/>
          </p:nvSpPr>
          <p:spPr>
            <a:xfrm>
              <a:off x="329217" y="2348510"/>
              <a:ext cx="1638616" cy="584775"/>
            </a:xfrm>
            <a:prstGeom prst="rect">
              <a:avLst/>
            </a:prstGeom>
            <a:grpFill/>
          </p:spPr>
          <p:txBody>
            <a:bodyPr wrap="square" rtlCol="0">
              <a:spAutoFit/>
            </a:bodyPr>
            <a:lstStyle/>
            <a:p>
              <a:pPr algn="ctr"/>
              <a:r>
                <a:rPr lang="en-US" sz="1600" b="1">
                  <a:solidFill>
                    <a:schemeClr val="bg1"/>
                  </a:solidFill>
                  <a:latin typeface="Arial" panose="020B0604020202020204" pitchFamily="34" charset="0"/>
                  <a:cs typeface="Arial" panose="020B0604020202020204" pitchFamily="34" charset="0"/>
                </a:rPr>
                <a:t>Tốt hơn cho</a:t>
              </a:r>
            </a:p>
            <a:p>
              <a:pPr algn="ctr"/>
              <a:r>
                <a:rPr lang="en-US" sz="1600" b="1">
                  <a:solidFill>
                    <a:schemeClr val="bg1"/>
                  </a:solidFill>
                  <a:latin typeface="Arial" panose="020B0604020202020204" pitchFamily="34" charset="0"/>
                  <a:cs typeface="Arial" panose="020B0604020202020204" pitchFamily="34" charset="0"/>
                </a:rPr>
                <a:t>Con người</a:t>
              </a:r>
              <a:endParaRPr lang="vi-VN" sz="1600" b="1">
                <a:solidFill>
                  <a:schemeClr val="bg1"/>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DF855570-8201-48EE-A255-A7F12F2E56DC}"/>
                </a:ext>
              </a:extLst>
            </p:cNvPr>
            <p:cNvSpPr txBox="1"/>
            <p:nvPr/>
          </p:nvSpPr>
          <p:spPr>
            <a:xfrm>
              <a:off x="222012" y="3159383"/>
              <a:ext cx="1837758" cy="646331"/>
            </a:xfrm>
            <a:prstGeom prst="rect">
              <a:avLst/>
            </a:prstGeom>
            <a:grpFill/>
          </p:spPr>
          <p:txBody>
            <a:bodyPr wrap="square" rtlCol="0">
              <a:spAutoFit/>
            </a:bodyPr>
            <a:lstStyle/>
            <a:p>
              <a:pPr algn="ctr"/>
              <a:r>
                <a:rPr lang="en-US" sz="1200" b="1">
                  <a:solidFill>
                    <a:schemeClr val="bg1"/>
                  </a:solidFill>
                  <a:latin typeface="Arial" panose="020B0604020202020204" pitchFamily="34" charset="0"/>
                  <a:cs typeface="Arial" panose="020B0604020202020204" pitchFamily="34" charset="0"/>
                </a:rPr>
                <a:t>X</a:t>
              </a:r>
              <a:r>
                <a:rPr lang="vi-VN" sz="1200" b="1">
                  <a:solidFill>
                    <a:schemeClr val="bg1"/>
                  </a:solidFill>
                  <a:latin typeface="Arial" panose="020B0604020202020204" pitchFamily="34" charset="0"/>
                  <a:cs typeface="Arial" panose="020B0604020202020204" pitchFamily="34" charset="0"/>
                </a:rPr>
                <a:t>ây dựng môi trường làm việc tốt và hỗ trợ cộng đồng </a:t>
              </a:r>
            </a:p>
          </p:txBody>
        </p:sp>
      </p:grpSp>
      <p:sp>
        <p:nvSpPr>
          <p:cNvPr id="3" name="Slide Number Placeholder 2">
            <a:extLst>
              <a:ext uri="{FF2B5EF4-FFF2-40B4-BE49-F238E27FC236}">
                <a16:creationId xmlns:a16="http://schemas.microsoft.com/office/drawing/2014/main" id="{18D66D6C-E9BF-B25B-EC32-3F3BDBA4C79C}"/>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8</a:t>
            </a:fld>
            <a:endParaRPr lang="en-US"/>
          </a:p>
        </p:txBody>
      </p:sp>
      <p:pic>
        <p:nvPicPr>
          <p:cNvPr id="5" name="mp3-output-ttsfree(dot)com (41)">
            <a:hlinkClick r:id="" action="ppaction://media"/>
            <a:extLst>
              <a:ext uri="{FF2B5EF4-FFF2-40B4-BE49-F238E27FC236}">
                <a16:creationId xmlns:a16="http://schemas.microsoft.com/office/drawing/2014/main" id="{F1A1B0E0-F5E2-9615-3603-3F8D9780AB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36504" y="90391"/>
            <a:ext cx="400050" cy="4000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2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p:cNvPicPr/>
          <p:nvPr/>
        </p:nvPicPr>
        <p:blipFill>
          <a:blip r:embed="rId5" cstate="print"/>
          <a:stretch>
            <a:fillRect/>
          </a:stretch>
        </p:blipFill>
        <p:spPr>
          <a:xfrm>
            <a:off x="0" y="-19050"/>
            <a:ext cx="9144000" cy="4800600"/>
          </a:xfrm>
          <a:prstGeom prst="rect">
            <a:avLst/>
          </a:prstGeom>
        </p:spPr>
      </p:pic>
      <p:sp>
        <p:nvSpPr>
          <p:cNvPr id="7" name="object 7"/>
          <p:cNvSpPr txBox="1">
            <a:spLocks noGrp="1"/>
          </p:cNvSpPr>
          <p:nvPr>
            <p:ph type="title" idx="4294967295"/>
          </p:nvPr>
        </p:nvSpPr>
        <p:spPr>
          <a:xfrm>
            <a:off x="621760" y="288776"/>
            <a:ext cx="6097588" cy="443711"/>
          </a:xfrm>
          <a:prstGeom prst="rect">
            <a:avLst/>
          </a:prstGeom>
        </p:spPr>
        <p:txBody>
          <a:bodyPr vert="horz" wrap="square" lIns="0" tIns="12700" rIns="0" bIns="0" rtlCol="0">
            <a:spAutoFit/>
          </a:bodyPr>
          <a:lstStyle/>
          <a:p>
            <a:pPr marL="12700">
              <a:lnSpc>
                <a:spcPct val="100000"/>
              </a:lnSpc>
              <a:spcBef>
                <a:spcPts val="100"/>
              </a:spcBef>
              <a:tabLst>
                <a:tab pos="986155" algn="l"/>
              </a:tabLst>
            </a:pPr>
            <a:r>
              <a:rPr lang="en-US" sz="2800" b="1" kern="1200">
                <a:ln>
                  <a:solidFill>
                    <a:schemeClr val="bg1">
                      <a:lumMod val="50000"/>
                    </a:schemeClr>
                  </a:solidFill>
                </a:ln>
                <a:solidFill>
                  <a:srgbClr val="FFFFFF"/>
                </a:solidFill>
                <a:latin typeface="Arial" panose="020B0604020202020204" pitchFamily="34" charset="0"/>
                <a:ea typeface="+mn-ea"/>
                <a:cs typeface="Arial" panose="020B0604020202020204" pitchFamily="34" charset="0"/>
              </a:rPr>
              <a:t>MỤC ĐÍCH CỦA CHÚNG TÔI </a:t>
            </a:r>
          </a:p>
        </p:txBody>
      </p:sp>
      <p:sp>
        <p:nvSpPr>
          <p:cNvPr id="8" name="object 8"/>
          <p:cNvSpPr txBox="1"/>
          <p:nvPr/>
        </p:nvSpPr>
        <p:spPr>
          <a:xfrm>
            <a:off x="381000" y="803644"/>
            <a:ext cx="8204073" cy="1106072"/>
          </a:xfrm>
          <a:prstGeom prst="rect">
            <a:avLst/>
          </a:prstGeom>
        </p:spPr>
        <p:txBody>
          <a:bodyPr vert="horz" wrap="square" lIns="0" tIns="546735" rIns="0" bIns="0" rtlCol="0" anchor="ctr">
            <a:spAutoFit/>
          </a:bodyPr>
          <a:lstStyle/>
          <a:p>
            <a:pPr marL="12700" algn="ctr">
              <a:lnSpc>
                <a:spcPct val="100000"/>
              </a:lnSpc>
              <a:spcBef>
                <a:spcPts val="4305"/>
              </a:spcBef>
              <a:tabLst>
                <a:tab pos="3938270" algn="l"/>
              </a:tabLst>
            </a:pPr>
            <a:r>
              <a:rPr lang="en-US" sz="3200" b="1">
                <a:ln>
                  <a:solidFill>
                    <a:schemeClr val="bg1">
                      <a:lumMod val="50000"/>
                    </a:schemeClr>
                  </a:solidFill>
                </a:ln>
                <a:solidFill>
                  <a:srgbClr val="FFFFFF"/>
                </a:solidFill>
                <a:latin typeface="Arial" panose="020B0604020202020204" pitchFamily="34" charset="0"/>
                <a:cs typeface="Arial" panose="020B0604020202020204" pitchFamily="34" charset="0"/>
              </a:rPr>
              <a:t>XÂY DỰNG CUỘC SỐNG TỐT ĐẸP HƠN</a:t>
            </a:r>
            <a:r>
              <a:rPr lang="en-US" sz="3600" b="1">
                <a:ln>
                  <a:solidFill>
                    <a:schemeClr val="bg1">
                      <a:lumMod val="50000"/>
                    </a:schemeClr>
                  </a:solidFill>
                </a:ln>
                <a:solidFill>
                  <a:srgbClr val="FFFFFF"/>
                </a:solidFill>
                <a:latin typeface="Arial" panose="020B0604020202020204" pitchFamily="34" charset="0"/>
                <a:cs typeface="Arial" panose="020B0604020202020204" pitchFamily="34" charset="0"/>
              </a:rPr>
              <a:t> </a:t>
            </a:r>
            <a:endParaRPr lang="en-US" sz="3600">
              <a:ln>
                <a:solidFill>
                  <a:schemeClr val="bg1">
                    <a:lumMod val="50000"/>
                  </a:schemeClr>
                </a:solidFill>
              </a:ln>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F431235-0498-49D7-A486-F1C3C263EEE0}"/>
              </a:ext>
            </a:extLst>
          </p:cNvPr>
          <p:cNvSpPr txBox="1"/>
          <p:nvPr/>
        </p:nvSpPr>
        <p:spPr>
          <a:xfrm>
            <a:off x="621760" y="2155225"/>
            <a:ext cx="7848600" cy="991297"/>
          </a:xfrm>
          <a:prstGeom prst="rect">
            <a:avLst/>
          </a:prstGeom>
          <a:solidFill>
            <a:srgbClr val="FF0000"/>
          </a:solidFill>
        </p:spPr>
        <p:txBody>
          <a:bodyPr wrap="square">
            <a:spAutoFit/>
          </a:bodyPr>
          <a:lstStyle/>
          <a:p>
            <a:pPr marL="118745">
              <a:lnSpc>
                <a:spcPct val="100000"/>
              </a:lnSpc>
              <a:spcBef>
                <a:spcPts val="1145"/>
              </a:spcBef>
            </a:pPr>
            <a:r>
              <a:rPr lang="vi-VN" sz="1800" b="1" spc="10">
                <a:solidFill>
                  <a:srgbClr val="FFFFFF"/>
                </a:solidFill>
                <a:latin typeface="Arial MT"/>
                <a:cs typeface="Arial MT"/>
              </a:rPr>
              <a:t>Mang đến những chiếc xe tải mà thế giới cần ngày nay</a:t>
            </a:r>
            <a:r>
              <a:rPr lang="en-US" sz="1800" b="1" spc="10">
                <a:solidFill>
                  <a:srgbClr val="FFFFFF"/>
                </a:solidFill>
                <a:latin typeface="Arial MT"/>
                <a:cs typeface="Arial MT"/>
              </a:rPr>
              <a:t>.</a:t>
            </a:r>
            <a:endParaRPr lang="vi-VN" sz="1800" b="1">
              <a:solidFill>
                <a:srgbClr val="FFFFFF"/>
              </a:solidFill>
              <a:latin typeface="Arial MT"/>
              <a:cs typeface="Arial MT"/>
            </a:endParaRPr>
          </a:p>
          <a:p>
            <a:pPr marL="118745" marR="5080">
              <a:lnSpc>
                <a:spcPct val="102600"/>
              </a:lnSpc>
              <a:spcBef>
                <a:spcPts val="370"/>
              </a:spcBef>
            </a:pPr>
            <a:r>
              <a:rPr lang="vi-VN" sz="1800" b="1" spc="20">
                <a:solidFill>
                  <a:srgbClr val="FFFFFF"/>
                </a:solidFill>
                <a:latin typeface="Arial MT"/>
                <a:cs typeface="Arial MT"/>
              </a:rPr>
              <a:t>UD</a:t>
            </a:r>
            <a:r>
              <a:rPr lang="vi-VN" sz="1800" b="1" spc="-5">
                <a:solidFill>
                  <a:srgbClr val="FFFFFF"/>
                </a:solidFill>
                <a:latin typeface="Arial MT"/>
                <a:cs typeface="Arial MT"/>
              </a:rPr>
              <a:t> </a:t>
            </a:r>
            <a:r>
              <a:rPr lang="vi-VN" sz="1800" b="1" spc="5">
                <a:solidFill>
                  <a:srgbClr val="FFFFFF"/>
                </a:solidFill>
                <a:latin typeface="Arial MT"/>
                <a:cs typeface="Arial MT"/>
              </a:rPr>
              <a:t>Trucks cam kết vì một cuộc sống tốt đẹp hơn – mang đến cho con người và trái đất những giải pháp giao thông bền vững</a:t>
            </a:r>
            <a:endParaRPr lang="vi-VN" sz="1800" b="1">
              <a:solidFill>
                <a:srgbClr val="FFFFFF"/>
              </a:solidFill>
              <a:latin typeface="Arial MT"/>
              <a:cs typeface="Arial MT"/>
            </a:endParaRPr>
          </a:p>
        </p:txBody>
      </p:sp>
      <p:pic>
        <p:nvPicPr>
          <p:cNvPr id="2" name="slide 4">
            <a:hlinkClick r:id="" action="ppaction://media"/>
            <a:extLst>
              <a:ext uri="{FF2B5EF4-FFF2-40B4-BE49-F238E27FC236}">
                <a16:creationId xmlns:a16="http://schemas.microsoft.com/office/drawing/2014/main" id="{D9DDF99B-C729-0E8C-9698-C2B5A1DC38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37060" y="0"/>
            <a:ext cx="381000" cy="381000"/>
          </a:xfrm>
          <a:prstGeom prst="rect">
            <a:avLst/>
          </a:prstGeom>
        </p:spPr>
      </p:pic>
      <p:sp>
        <p:nvSpPr>
          <p:cNvPr id="3" name="Slide Number Placeholder 2">
            <a:extLst>
              <a:ext uri="{FF2B5EF4-FFF2-40B4-BE49-F238E27FC236}">
                <a16:creationId xmlns:a16="http://schemas.microsoft.com/office/drawing/2014/main" id="{6650BB9A-CB42-F91B-0B21-F883DAC368B0}"/>
              </a:ext>
            </a:extLst>
          </p:cNvPr>
          <p:cNvSpPr>
            <a:spLocks noGrp="1"/>
          </p:cNvSpPr>
          <p:nvPr>
            <p:ph type="sldNum" sz="quarter" idx="7"/>
          </p:nvPr>
        </p:nvSpPr>
        <p:spPr/>
        <p:txBody>
          <a:bodyPr/>
          <a:lstStyle/>
          <a:p>
            <a:pPr marL="38100">
              <a:lnSpc>
                <a:spcPct val="100000"/>
              </a:lnSpc>
              <a:spcBef>
                <a:spcPts val="25"/>
              </a:spcBef>
            </a:pPr>
            <a:fld id="{81D60167-4931-47E6-BA6A-407CBD079E47}" type="slidenum">
              <a:rPr lang="en-US" smtClean="0"/>
              <a:t>9</a:t>
            </a:fld>
            <a:endParaRPr lang="en-US"/>
          </a:p>
        </p:txBody>
      </p:sp>
    </p:spTree>
  </p:cSld>
  <p:clrMapOvr>
    <a:masterClrMapping/>
  </p:clrMapOvr>
  <mc:AlternateContent xmlns:mc="http://schemas.openxmlformats.org/markup-compatibility/2006" xmlns:p14="http://schemas.microsoft.com/office/powerpoint/2010/main">
    <mc:Choice Requires="p14">
      <p:transition p14:dur="250" advClick="0" advTm="0">
        <p:fade/>
      </p:transition>
    </mc:Choice>
    <mc:Fallback xmlns="">
      <p:transition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CB5AA"/>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10918</TotalTime>
  <Words>5771</Words>
  <Application>Microsoft Office PowerPoint</Application>
  <PresentationFormat>On-screen Show (16:9)</PresentationFormat>
  <Paragraphs>709</Paragraphs>
  <Slides>63</Slides>
  <Notes>63</Notes>
  <HiddenSlides>0</HiddenSlides>
  <MMClips>64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Arial MT</vt:lpstr>
      <vt:lpstr>arial</vt:lpstr>
      <vt:lpstr>arial</vt:lpstr>
      <vt:lpstr>Bahnschrift SemiBold</vt:lpstr>
      <vt:lpstr>Calibri</vt:lpstr>
      <vt:lpstr>Cambria</vt:lpstr>
      <vt:lpstr>Wingdings</vt:lpstr>
      <vt:lpstr>Office Theme</vt:lpstr>
      <vt:lpstr>PowerPoint Presentation</vt:lpstr>
      <vt:lpstr>PowerPoint Presentation</vt:lpstr>
      <vt:lpstr>CƠ CẤU NHÂN SỰ CÔNG TY TNHH NAM HÀN</vt:lpstr>
      <vt:lpstr>SỰ KIỆN QUAN TRỌNG</vt:lpstr>
      <vt:lpstr>ĐỊNH HƯỚNG PHÁT TRIỂN DOANH SỐ VÀ THỊ PHẦN</vt:lpstr>
      <vt:lpstr>PowerPoint Presentation</vt:lpstr>
      <vt:lpstr>UD Trucks là hãng xe tải  hàng đầu Nhật Bản cung cấp các giải pháp về xe thương mại</vt:lpstr>
      <vt:lpstr>UD TRUCKS MUỐN TẠO NÊN VỊ THẾ CHO NĂM 2026</vt:lpstr>
      <vt:lpstr>MỤC ĐÍCH CỦA CHÚNG TÔI </vt:lpstr>
      <vt:lpstr>PowerPoint Presentation</vt:lpstr>
      <vt:lpstr>TRỤ SỞ ĐẶT TẠI NHẬT BẢN,  KINH DOANH TOÀN CẦU </vt:lpstr>
      <vt:lpstr>PowerPoint Presentation</vt:lpstr>
      <vt:lpstr>ĐỘI NGŨ LÃNH ĐẠO TẠI HEAD-OFFICE NHẬT BẢN</vt:lpstr>
      <vt:lpstr>ĐỘI NGŨ ĐIỀU HÀNH KHU VỰC VIỆT NAM, LÀO, CAMPUCHIA, MYANMAR ĐẶT TẠI THÁI LAN </vt:lpstr>
      <vt:lpstr>HỆ THỐNG ĐẠI LÝ UD TRUCKS TẠI VIỆT NAM</vt:lpstr>
      <vt:lpstr>HỆ THỐNG SHOWROOM 3S UD TRUCKS TẠI VIỆT NAM</vt:lpstr>
      <vt:lpstr>HỆ THỐNG SHOWROOM 3S UD TRUCKS TẠI VIỆT NAM</vt:lpstr>
      <vt:lpstr>HỆ THỐNG SHOWROOM 3S UD TRUCKS TẠI VIỆT NAM</vt:lpstr>
      <vt:lpstr>HỆ THỐNG SHOWROOM 3S UD TRUCKS TẠI VIỆT NAM</vt:lpstr>
      <vt:lpstr>CÁC ĐẠI LÝ 1S UD TRUCKS</vt:lpstr>
      <vt:lpstr>TRẠM DỊCH VỤ LIÊN KẾT</vt:lpstr>
      <vt:lpstr>DỊCH VỤ HẬU MÃI BẢO HÀNH LƯU ĐỘNG UD TRUCKS</vt:lpstr>
      <vt:lpstr>TỔNG KHO PHỤ TÙNG UD TRUCKS</vt:lpstr>
      <vt:lpstr>Chuỗi sản phẩm</vt:lpstr>
      <vt:lpstr>CHUỖI SẢN PHẨM UD TRUCKS | Xe Đầu Kéo</vt:lpstr>
      <vt:lpstr>CHUỖI SẢN PHẨM UD TRUCKS  | Xe Tải Nặng</vt:lpstr>
      <vt:lpstr>CHUỖI SẢN PHẨM UD TRUCKS  | Xe Tải Trung</vt:lpstr>
      <vt:lpstr>CHUỖI SẢN PHẨM UD TRUCKS | Xe Ben Nhập Khẩu</vt:lpstr>
      <vt:lpstr>NHỮNG ƯU ĐIỂM CỦA SẢN PHẨM UD TRUCKS</vt:lpstr>
      <vt:lpstr>KHÁCH HÀNG TIÊU BIỂU</vt:lpstr>
      <vt:lpstr>PowerPoint Presentation</vt:lpstr>
      <vt:lpstr>BÀN GIAO 60 XE CHO KHÁCH HÀNG ITL - NGÀNH LOGISTICS</vt:lpstr>
      <vt:lpstr>BÀN GIAO 73 XE CHO KHÁCH HÀNG TÔN NAM KIM - NGÀNH THÉP</vt:lpstr>
      <vt:lpstr>BÀN GIAO CÁC XE CHUYÊN DÙNG NGÀNH ĐIỆN LỰC</vt:lpstr>
      <vt:lpstr>BÀN GIAO LÔ 24 XE CHO KHÁCH HÀNG - NGÀNH ĐIỆN LỰC</vt:lpstr>
      <vt:lpstr>BÀN GIAO XE CHO KHÁCH HÀNG - NGÀNH MÔI TRƯỜNG ĐÔ THỊ</vt:lpstr>
      <vt:lpstr>BÀN GIAO XE CHO KHÁCH HÀNG - NGÀNH VẬN CHUYỂN XĂNG DẦU VÀ KHÍ</vt:lpstr>
      <vt:lpstr>BÀN GIAO 10 XE CHO KHÁCH HÀNG XĂNG DẦU HÀNG KHÔNG SKYPEC</vt:lpstr>
      <vt:lpstr>ĐÃ GIAO HƠN 60 XE CHO ĐỐI TÁC - NGÀNH PHÒNG CHÁY CHỮA CHÁY</vt:lpstr>
      <vt:lpstr>BÀN GIAO LÔ 60 XE ĐẦU KÉO CÔNG TY VẬN TẢI QUỐC THỊNH</vt:lpstr>
      <vt:lpstr>BÀN GIAO 03 XE THÙNG KÍN VẬN CHUYỂN BAO BÌ VÀ LINH KIỆN ĐIỆN TỬ</vt:lpstr>
      <vt:lpstr>BÀN GIAO LÔ 7 XE ĐẦU KÉO QUESTER 350HP – CÔNG TY GIAO NHẬN TM RỒNG Á CHÂU</vt:lpstr>
      <vt:lpstr>ĐÃ BÀN GIAO HƠN 30 XE BỒN CÁM 29m3 - NGÀNH THỨC ĂN CHĂN NUÔI</vt:lpstr>
      <vt:lpstr>ĐÃ BÀN GIAO HƠN 30 XE THÙNG ĐÔNG LẠNH, XE THÙNG BẢO ÔN</vt:lpstr>
      <vt:lpstr>BÀN GIAO XE CHO KHÁCH HÀNG CÁ NHÂN</vt:lpstr>
      <vt:lpstr>PowerPoint Presentation</vt:lpstr>
      <vt:lpstr>SỰ KIỆN: CUỘC THI LÁI XE GIỎI UD TRUCKS TOÀN CẦU TẠI NHẬT BẢN (10/2022)</vt:lpstr>
      <vt:lpstr>SỰ KIỆN: THAM QUAN NHÀ MÁY UD TRUCKS TẠI NHẬT BẢN CỦA HIỆP HỘI MÔI TRƯỜNG MIỀN NAM (04/2023)</vt:lpstr>
      <vt:lpstr>SỰ KIỆN: TOKYO MOTOR SHOW VÀ THAM QUAN NHÀ MÁY UD TRUCKS TẠI NHẬT BẢN NGÀY 04/08 ĐẾN 08/08/2023</vt:lpstr>
      <vt:lpstr>SỰ KIỆN: CUỘC THI LÁI XE GIỎI UD TRUCKS TOÀN CẦU TẠI NHẬT BẢN (10/2024)</vt:lpstr>
      <vt:lpstr>SỰ KIỆN: TOKYO MOTOR SHOW 08-12/11/2025</vt:lpstr>
      <vt:lpstr>PowerPoint Presentation</vt:lpstr>
      <vt:lpstr>KHÓA ĐÀO TẠO VẬN HÀNH VÀ CHĂM SÓC XE TẢI UD TRUCKS TẠI CT TNHH MTV MÔI TRƯỜNG ĐÔ THỊ TP HCM</vt:lpstr>
      <vt:lpstr>KHÓA ĐÀO TẠO HƯỚNG DẪN SỬ DỤNG XE BỒN SKYPEC</vt:lpstr>
      <vt:lpstr>KHÓA ĐÀO TẠO LÁI XE AN TOÀN – HIỆU QUẢ</vt:lpstr>
      <vt:lpstr>KHÓA ĐÀO TẠO DỊCH VỤ CHUYÊN SÂU UD TRUCKS</vt:lpstr>
      <vt:lpstr>KHÓA ĐÀO TẠO UPPER BODY CHO ĐỐI TÁC CHUYÊN DỤNG</vt:lpstr>
      <vt:lpstr>PowerPoint Presentation</vt:lpstr>
      <vt:lpstr>NGÂN HÀNG &amp; CÔNG TY CHO THUÊ TÀI CHÍNH</vt:lpstr>
      <vt:lpstr>ĐỐI TÁC ĐÓNG THÙNG</vt:lpstr>
      <vt:lpstr>ĐỊNH HƯỚNG  PHÁT TRIỂN</vt:lpstr>
      <vt:lpstr>PowerPoint Presentation</vt:lpstr>
      <vt:lpstr>TRÂN TRỌNG CẢM ƠN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Profile Nam Han</dc:title>
  <dc:creator>Admin</dc:creator>
  <cp:keywords>profile;hồ sơ công ty;nam hàn</cp:keywords>
  <cp:lastModifiedBy>Hồng Chuyên Nguyễn</cp:lastModifiedBy>
  <cp:revision>673</cp:revision>
  <dcterms:created xsi:type="dcterms:W3CDTF">2023-03-27T03:53:13Z</dcterms:created>
  <dcterms:modified xsi:type="dcterms:W3CDTF">2026-07-07T06:49:14Z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2023-03-25T00:00:00Z</vt:filetime>
  </property>
  <property fmtid="{D5CDD505-2E9C-101B-9397-08002B2CF9AE}" pid="3" name="Creator">
    <vt:lpwstr>Acrobat PDFMaker 22 for PowerPoint</vt:lpwstr>
  </property>
  <property fmtid="{D5CDD505-2E9C-101B-9397-08002B2CF9AE}" pid="4" name="LastSaved">
    <vt:filetime>2023-03-27T00:00:00Z</vt:filetime>
  </property>
</Properties>
</file>